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78" r:id="rId5"/>
    <p:sldId id="279" r:id="rId6"/>
    <p:sldId id="281" r:id="rId7"/>
    <p:sldId id="280" r:id="rId8"/>
    <p:sldId id="283" r:id="rId9"/>
    <p:sldId id="284" r:id="rId10"/>
    <p:sldId id="285" r:id="rId11"/>
    <p:sldId id="287" r:id="rId12"/>
    <p:sldId id="288" r:id="rId13"/>
    <p:sldId id="289" r:id="rId14"/>
    <p:sldId id="271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64"/>
    <a:srgbClr val="78909C"/>
    <a:srgbClr val="607D8B"/>
    <a:srgbClr val="FFB337"/>
    <a:srgbClr val="818181"/>
    <a:srgbClr val="38761D"/>
    <a:srgbClr val="263238"/>
    <a:srgbClr val="4F4F4F"/>
    <a:srgbClr val="FFD99B"/>
    <a:srgbClr val="FF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37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10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4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77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41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6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0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46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02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63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06/02/2023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github.com/giovannipacelli2/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ovannipacelli2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ovannipacelli2.github.io/news/sr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news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giovannipacelli2.github.io/news/sr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1433" y="1921556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Project 3</a:t>
            </a:r>
            <a:endParaRPr sz="4800" b="1" i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12C2C8A8-60B1-8C67-DA37-F3125713D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314"/>
          <a:stretch/>
        </p:blipFill>
        <p:spPr>
          <a:xfrm>
            <a:off x="4128" y="-182880"/>
            <a:ext cx="12187872" cy="7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">
            <a:extLst>
              <a:ext uri="{FF2B5EF4-FFF2-40B4-BE49-F238E27FC236}">
                <a16:creationId xmlns:a16="http://schemas.microsoft.com/office/drawing/2014/main" id="{D21C1AAC-4843-562F-A3C1-D20D0E5F5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"/>
          <a:stretch/>
        </p:blipFill>
        <p:spPr>
          <a:xfrm>
            <a:off x="91440" y="749933"/>
            <a:ext cx="12072243" cy="56913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2024749" y="790574"/>
            <a:ext cx="273547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 pulsanti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91440" y="4180799"/>
            <a:ext cx="3276857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Premendo sul tasto verranno visualizzati i commenti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1440" y="3698239"/>
            <a:ext cx="734477" cy="734477"/>
          </a:xfrm>
          <a:prstGeom prst="rect">
            <a:avLst/>
          </a:prstGeom>
        </p:spPr>
      </p:pic>
      <p:pic>
        <p:nvPicPr>
          <p:cNvPr id="22" name="Elemento grafico 21" descr="Harvey Balls 0% outline">
            <a:extLst>
              <a:ext uri="{FF2B5EF4-FFF2-40B4-BE49-F238E27FC236}">
                <a16:creationId xmlns:a16="http://schemas.microsoft.com/office/drawing/2014/main" id="{F884845D-BBA6-20CD-3089-0E657C586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7668" y="3386672"/>
            <a:ext cx="1658491" cy="6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18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2DDB5E-CEE3-93B7-4552-D5C8C27A40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8" t="37067"/>
          <a:stretch/>
        </p:blipFill>
        <p:spPr>
          <a:xfrm>
            <a:off x="0" y="1581149"/>
            <a:ext cx="6826275" cy="4082390"/>
          </a:xfrm>
          <a:prstGeom prst="rect">
            <a:avLst/>
          </a:prstGeom>
        </p:spPr>
      </p:pic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3794086" y="3551137"/>
            <a:ext cx="3032189" cy="923289"/>
          </a:xfrm>
          <a:prstGeom prst="rect">
            <a:avLst/>
          </a:prstGeom>
          <a:solidFill>
            <a:schemeClr val="bg1"/>
          </a:solidFill>
          <a:ln w="0" cap="rnd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/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Questo è il pulsante "torna su"</a:t>
            </a:r>
            <a:endParaRPr sz="2200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1619" y="4929062"/>
            <a:ext cx="734477" cy="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53ED6ED-4262-1EEC-F618-C79D6B39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>
            <a:off x="0" y="0"/>
            <a:ext cx="12187872" cy="15811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1C609A-471C-D2C3-6F8B-266E631CA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075"/>
          <a:stretch/>
        </p:blipFill>
        <p:spPr>
          <a:xfrm rot="10800000">
            <a:off x="4128" y="6238239"/>
            <a:ext cx="12187872" cy="619760"/>
          </a:xfrm>
          <a:prstGeom prst="rect">
            <a:avLst/>
          </a:prstGeom>
        </p:spPr>
      </p:pic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6034567-0707-8629-E702-107E8F93539D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69;p14">
            <a:extLst>
              <a:ext uri="{FF2B5EF4-FFF2-40B4-BE49-F238E27FC236}">
                <a16:creationId xmlns:a16="http://schemas.microsoft.com/office/drawing/2014/main" id="{B0E8AEAE-2B36-85D6-1C75-9747389BBD97}"/>
              </a:ext>
            </a:extLst>
          </p:cNvPr>
          <p:cNvSpPr txBox="1"/>
          <p:nvPr/>
        </p:nvSpPr>
        <p:spPr>
          <a:xfrm>
            <a:off x="2024749" y="790574"/>
            <a:ext cx="273547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 pulsanti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6EBDA091-F452-15D8-5F70-965CFD79B986}"/>
              </a:ext>
            </a:extLst>
          </p:cNvPr>
          <p:cNvSpPr txBox="1"/>
          <p:nvPr/>
        </p:nvSpPr>
        <p:spPr>
          <a:xfrm>
            <a:off x="5029200" y="3116431"/>
            <a:ext cx="601684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4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Il tasto in basso mostra altre 10 notizie</a:t>
            </a:r>
            <a:endParaRPr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4A78AE3-45C5-C3B9-7E01-7FCC03313C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0" t="39498" r="30480" b="27036"/>
          <a:stretch/>
        </p:blipFill>
        <p:spPr>
          <a:xfrm>
            <a:off x="1511717" y="2516845"/>
            <a:ext cx="2529840" cy="2785698"/>
          </a:xfrm>
          <a:prstGeom prst="rect">
            <a:avLst/>
          </a:prstGeom>
        </p:spPr>
      </p:pic>
      <p:pic>
        <p:nvPicPr>
          <p:cNvPr id="20" name="Elemento grafico 19" descr="Cursor with solid fill">
            <a:extLst>
              <a:ext uri="{FF2B5EF4-FFF2-40B4-BE49-F238E27FC236}">
                <a16:creationId xmlns:a16="http://schemas.microsoft.com/office/drawing/2014/main" id="{D9FEA84B-A09C-1E5E-2FC0-99A43035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9358" y="3059042"/>
            <a:ext cx="734477" cy="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>
            <a:hlinkClick r:id="rId13"/>
          </p:cNvPr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Porfolio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249325" y="3200937"/>
            <a:ext cx="2638676" cy="65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70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70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800A75B7-C4BB-532B-086E-BF7E086BE099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241814" y="3100693"/>
            <a:ext cx="220824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Visita il sito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>
            <a:hlinkClick r:id="rId6"/>
          </p:cNvPr>
          <p:cNvSpPr txBox="1"/>
          <p:nvPr/>
        </p:nvSpPr>
        <p:spPr>
          <a:xfrm>
            <a:off x="2241814" y="4009183"/>
            <a:ext cx="281786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Questo progetto su Github</a:t>
            </a:r>
            <a:endParaRPr sz="2400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hlinkClick r:id="rId7"/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5059680" y="3161793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https://giovannipacelli2.github.io/news/src</a:t>
            </a:r>
            <a:endParaRPr sz="2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5059680" y="4198476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</a:t>
            </a:r>
            <a:r>
              <a:rPr lang="it-IT" sz="2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news</a:t>
            </a:r>
            <a:endParaRPr sz="2000" b="1" u="sng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8399BE82-A205-713E-5A8A-C8F27D194923}"/>
              </a:ext>
            </a:extLst>
          </p:cNvPr>
          <p:cNvSpPr txBox="1"/>
          <p:nvPr/>
        </p:nvSpPr>
        <p:spPr>
          <a:xfrm>
            <a:off x="3225490" y="1589167"/>
            <a:ext cx="4980000" cy="984845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B33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FFB33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D8F84EE1-DA67-4FC4-DD89-F25E8E3F618F}"/>
              </a:ext>
            </a:extLst>
          </p:cNvPr>
          <p:cNvSpPr/>
          <p:nvPr/>
        </p:nvSpPr>
        <p:spPr>
          <a:xfrm rot="19473180">
            <a:off x="-578934" y="393607"/>
            <a:ext cx="6538923" cy="9208240"/>
          </a:xfrm>
          <a:custGeom>
            <a:avLst/>
            <a:gdLst>
              <a:gd name="connsiteX0" fmla="*/ 0 w 3534403"/>
              <a:gd name="connsiteY0" fmla="*/ 0 h 9070256"/>
              <a:gd name="connsiteX1" fmla="*/ 3534403 w 3534403"/>
              <a:gd name="connsiteY1" fmla="*/ 0 h 9070256"/>
              <a:gd name="connsiteX2" fmla="*/ 3534403 w 3534403"/>
              <a:gd name="connsiteY2" fmla="*/ 9070256 h 9070256"/>
              <a:gd name="connsiteX3" fmla="*/ 0 w 3534403"/>
              <a:gd name="connsiteY3" fmla="*/ 9070256 h 9070256"/>
              <a:gd name="connsiteX4" fmla="*/ 0 w 3534403"/>
              <a:gd name="connsiteY4" fmla="*/ 0 h 9070256"/>
              <a:gd name="connsiteX0" fmla="*/ 0 w 3534403"/>
              <a:gd name="connsiteY0" fmla="*/ 0 h 9070256"/>
              <a:gd name="connsiteX1" fmla="*/ 2693620 w 3534403"/>
              <a:gd name="connsiteY1" fmla="*/ 1583975 h 9070256"/>
              <a:gd name="connsiteX2" fmla="*/ 3534403 w 3534403"/>
              <a:gd name="connsiteY2" fmla="*/ 9070256 h 9070256"/>
              <a:gd name="connsiteX3" fmla="*/ 0 w 3534403"/>
              <a:gd name="connsiteY3" fmla="*/ 9070256 h 9070256"/>
              <a:gd name="connsiteX4" fmla="*/ 0 w 3534403"/>
              <a:gd name="connsiteY4" fmla="*/ 0 h 9070256"/>
              <a:gd name="connsiteX0" fmla="*/ 335290 w 3534403"/>
              <a:gd name="connsiteY0" fmla="*/ 0 h 9155824"/>
              <a:gd name="connsiteX1" fmla="*/ 2693620 w 3534403"/>
              <a:gd name="connsiteY1" fmla="*/ 1669543 h 9155824"/>
              <a:gd name="connsiteX2" fmla="*/ 3534403 w 3534403"/>
              <a:gd name="connsiteY2" fmla="*/ 9155824 h 9155824"/>
              <a:gd name="connsiteX3" fmla="*/ 0 w 3534403"/>
              <a:gd name="connsiteY3" fmla="*/ 9155824 h 9155824"/>
              <a:gd name="connsiteX4" fmla="*/ 335290 w 3534403"/>
              <a:gd name="connsiteY4" fmla="*/ 0 h 9155824"/>
              <a:gd name="connsiteX0" fmla="*/ 798424 w 3997537"/>
              <a:gd name="connsiteY0" fmla="*/ 0 h 9155824"/>
              <a:gd name="connsiteX1" fmla="*/ 3156754 w 3997537"/>
              <a:gd name="connsiteY1" fmla="*/ 1669543 h 9155824"/>
              <a:gd name="connsiteX2" fmla="*/ 3997537 w 3997537"/>
              <a:gd name="connsiteY2" fmla="*/ 9155824 h 9155824"/>
              <a:gd name="connsiteX3" fmla="*/ 463134 w 3997537"/>
              <a:gd name="connsiteY3" fmla="*/ 9155824 h 9155824"/>
              <a:gd name="connsiteX4" fmla="*/ 798424 w 3997537"/>
              <a:gd name="connsiteY4" fmla="*/ 0 h 9155824"/>
              <a:gd name="connsiteX0" fmla="*/ 1097209 w 4296322"/>
              <a:gd name="connsiteY0" fmla="*/ 0 h 9155824"/>
              <a:gd name="connsiteX1" fmla="*/ 3455539 w 4296322"/>
              <a:gd name="connsiteY1" fmla="*/ 1669543 h 9155824"/>
              <a:gd name="connsiteX2" fmla="*/ 4296322 w 4296322"/>
              <a:gd name="connsiteY2" fmla="*/ 9155824 h 9155824"/>
              <a:gd name="connsiteX3" fmla="*/ 63791 w 4296322"/>
              <a:gd name="connsiteY3" fmla="*/ 5353859 h 9155824"/>
              <a:gd name="connsiteX4" fmla="*/ 1097209 w 4296322"/>
              <a:gd name="connsiteY4" fmla="*/ 0 h 9155824"/>
              <a:gd name="connsiteX0" fmla="*/ 3418019 w 6617132"/>
              <a:gd name="connsiteY0" fmla="*/ 0 h 9155824"/>
              <a:gd name="connsiteX1" fmla="*/ 5776349 w 6617132"/>
              <a:gd name="connsiteY1" fmla="*/ 1669543 h 9155824"/>
              <a:gd name="connsiteX2" fmla="*/ 6617132 w 6617132"/>
              <a:gd name="connsiteY2" fmla="*/ 9155824 h 9155824"/>
              <a:gd name="connsiteX3" fmla="*/ 0 w 6617132"/>
              <a:gd name="connsiteY3" fmla="*/ 4604106 h 9155824"/>
              <a:gd name="connsiteX4" fmla="*/ 3418019 w 6617132"/>
              <a:gd name="connsiteY4" fmla="*/ 0 h 9155824"/>
              <a:gd name="connsiteX0" fmla="*/ 3418019 w 6617132"/>
              <a:gd name="connsiteY0" fmla="*/ 0 h 9155824"/>
              <a:gd name="connsiteX1" fmla="*/ 5776349 w 6617132"/>
              <a:gd name="connsiteY1" fmla="*/ 1669543 h 9155824"/>
              <a:gd name="connsiteX2" fmla="*/ 6617132 w 6617132"/>
              <a:gd name="connsiteY2" fmla="*/ 9155824 h 9155824"/>
              <a:gd name="connsiteX3" fmla="*/ 0 w 6617132"/>
              <a:gd name="connsiteY3" fmla="*/ 4604106 h 9155824"/>
              <a:gd name="connsiteX4" fmla="*/ 3418019 w 6617132"/>
              <a:gd name="connsiteY4" fmla="*/ 0 h 9155824"/>
              <a:gd name="connsiteX0" fmla="*/ 2977237 w 6176350"/>
              <a:gd name="connsiteY0" fmla="*/ 0 h 9155824"/>
              <a:gd name="connsiteX1" fmla="*/ 5335567 w 6176350"/>
              <a:gd name="connsiteY1" fmla="*/ 1669543 h 9155824"/>
              <a:gd name="connsiteX2" fmla="*/ 6176350 w 6176350"/>
              <a:gd name="connsiteY2" fmla="*/ 9155824 h 9155824"/>
              <a:gd name="connsiteX3" fmla="*/ 0 w 6176350"/>
              <a:gd name="connsiteY3" fmla="*/ 4755767 h 9155824"/>
              <a:gd name="connsiteX4" fmla="*/ 2977237 w 6176350"/>
              <a:gd name="connsiteY4" fmla="*/ 0 h 9155824"/>
              <a:gd name="connsiteX0" fmla="*/ 3312804 w 6511917"/>
              <a:gd name="connsiteY0" fmla="*/ 0 h 9155824"/>
              <a:gd name="connsiteX1" fmla="*/ 5671134 w 6511917"/>
              <a:gd name="connsiteY1" fmla="*/ 1669543 h 9155824"/>
              <a:gd name="connsiteX2" fmla="*/ 6511917 w 6511917"/>
              <a:gd name="connsiteY2" fmla="*/ 9155824 h 9155824"/>
              <a:gd name="connsiteX3" fmla="*/ 0 w 6511917"/>
              <a:gd name="connsiteY3" fmla="*/ 4666536 h 9155824"/>
              <a:gd name="connsiteX4" fmla="*/ 3312804 w 6511917"/>
              <a:gd name="connsiteY4" fmla="*/ 0 h 9155824"/>
              <a:gd name="connsiteX0" fmla="*/ 3312804 w 6511917"/>
              <a:gd name="connsiteY0" fmla="*/ 0 h 9155824"/>
              <a:gd name="connsiteX1" fmla="*/ 5671134 w 6511917"/>
              <a:gd name="connsiteY1" fmla="*/ 1669543 h 9155824"/>
              <a:gd name="connsiteX2" fmla="*/ 6511917 w 6511917"/>
              <a:gd name="connsiteY2" fmla="*/ 9155824 h 9155824"/>
              <a:gd name="connsiteX3" fmla="*/ 0 w 6511917"/>
              <a:gd name="connsiteY3" fmla="*/ 4666536 h 9155824"/>
              <a:gd name="connsiteX4" fmla="*/ 3312804 w 6511917"/>
              <a:gd name="connsiteY4" fmla="*/ 0 h 9155824"/>
              <a:gd name="connsiteX0" fmla="*/ 3327772 w 6526885"/>
              <a:gd name="connsiteY0" fmla="*/ 0 h 9155824"/>
              <a:gd name="connsiteX1" fmla="*/ 5686102 w 6526885"/>
              <a:gd name="connsiteY1" fmla="*/ 1669543 h 9155824"/>
              <a:gd name="connsiteX2" fmla="*/ 6526885 w 6526885"/>
              <a:gd name="connsiteY2" fmla="*/ 9155824 h 9155824"/>
              <a:gd name="connsiteX3" fmla="*/ 0 w 6526885"/>
              <a:gd name="connsiteY3" fmla="*/ 4528030 h 9155824"/>
              <a:gd name="connsiteX4" fmla="*/ 3327772 w 6526885"/>
              <a:gd name="connsiteY4" fmla="*/ 0 h 9155824"/>
              <a:gd name="connsiteX0" fmla="*/ 3240494 w 6526885"/>
              <a:gd name="connsiteY0" fmla="*/ 0 h 9232349"/>
              <a:gd name="connsiteX1" fmla="*/ 5686102 w 6526885"/>
              <a:gd name="connsiteY1" fmla="*/ 1746068 h 9232349"/>
              <a:gd name="connsiteX2" fmla="*/ 6526885 w 6526885"/>
              <a:gd name="connsiteY2" fmla="*/ 9232349 h 9232349"/>
              <a:gd name="connsiteX3" fmla="*/ 0 w 6526885"/>
              <a:gd name="connsiteY3" fmla="*/ 4604555 h 9232349"/>
              <a:gd name="connsiteX4" fmla="*/ 3240494 w 6526885"/>
              <a:gd name="connsiteY4" fmla="*/ 0 h 9232349"/>
              <a:gd name="connsiteX0" fmla="*/ 3240494 w 6526885"/>
              <a:gd name="connsiteY0" fmla="*/ 0 h 9232349"/>
              <a:gd name="connsiteX1" fmla="*/ 6233821 w 6526885"/>
              <a:gd name="connsiteY1" fmla="*/ 2151378 h 9232349"/>
              <a:gd name="connsiteX2" fmla="*/ 6526885 w 6526885"/>
              <a:gd name="connsiteY2" fmla="*/ 9232349 h 9232349"/>
              <a:gd name="connsiteX3" fmla="*/ 0 w 6526885"/>
              <a:gd name="connsiteY3" fmla="*/ 4604555 h 9232349"/>
              <a:gd name="connsiteX4" fmla="*/ 3240494 w 6526885"/>
              <a:gd name="connsiteY4" fmla="*/ 0 h 9232349"/>
              <a:gd name="connsiteX0" fmla="*/ 3278081 w 6526885"/>
              <a:gd name="connsiteY0" fmla="*/ 0 h 9205510"/>
              <a:gd name="connsiteX1" fmla="*/ 6233821 w 6526885"/>
              <a:gd name="connsiteY1" fmla="*/ 2124539 h 9205510"/>
              <a:gd name="connsiteX2" fmla="*/ 6526885 w 6526885"/>
              <a:gd name="connsiteY2" fmla="*/ 9205510 h 9205510"/>
              <a:gd name="connsiteX3" fmla="*/ 0 w 6526885"/>
              <a:gd name="connsiteY3" fmla="*/ 4577716 h 9205510"/>
              <a:gd name="connsiteX4" fmla="*/ 3278081 w 6526885"/>
              <a:gd name="connsiteY4" fmla="*/ 0 h 9205510"/>
              <a:gd name="connsiteX0" fmla="*/ 3256581 w 6526885"/>
              <a:gd name="connsiteY0" fmla="*/ 0 h 9235065"/>
              <a:gd name="connsiteX1" fmla="*/ 6233821 w 6526885"/>
              <a:gd name="connsiteY1" fmla="*/ 2154094 h 9235065"/>
              <a:gd name="connsiteX2" fmla="*/ 6526885 w 6526885"/>
              <a:gd name="connsiteY2" fmla="*/ 9235065 h 9235065"/>
              <a:gd name="connsiteX3" fmla="*/ 0 w 6526885"/>
              <a:gd name="connsiteY3" fmla="*/ 4607271 h 9235065"/>
              <a:gd name="connsiteX4" fmla="*/ 3256581 w 6526885"/>
              <a:gd name="connsiteY4" fmla="*/ 0 h 9235065"/>
              <a:gd name="connsiteX0" fmla="*/ 3246026 w 6516330"/>
              <a:gd name="connsiteY0" fmla="*/ 0 h 9235065"/>
              <a:gd name="connsiteX1" fmla="*/ 6223266 w 6516330"/>
              <a:gd name="connsiteY1" fmla="*/ 2154094 h 9235065"/>
              <a:gd name="connsiteX2" fmla="*/ 6516330 w 6516330"/>
              <a:gd name="connsiteY2" fmla="*/ 9235065 h 9235065"/>
              <a:gd name="connsiteX3" fmla="*/ 0 w 6516330"/>
              <a:gd name="connsiteY3" fmla="*/ 4583643 h 9235065"/>
              <a:gd name="connsiteX4" fmla="*/ 3246026 w 6516330"/>
              <a:gd name="connsiteY4" fmla="*/ 0 h 9235065"/>
              <a:gd name="connsiteX0" fmla="*/ 3218414 w 6516330"/>
              <a:gd name="connsiteY0" fmla="*/ 0 h 9204916"/>
              <a:gd name="connsiteX1" fmla="*/ 6223266 w 6516330"/>
              <a:gd name="connsiteY1" fmla="*/ 2123945 h 9204916"/>
              <a:gd name="connsiteX2" fmla="*/ 6516330 w 6516330"/>
              <a:gd name="connsiteY2" fmla="*/ 9204916 h 9204916"/>
              <a:gd name="connsiteX3" fmla="*/ 0 w 6516330"/>
              <a:gd name="connsiteY3" fmla="*/ 4553494 h 9204916"/>
              <a:gd name="connsiteX4" fmla="*/ 3218414 w 6516330"/>
              <a:gd name="connsiteY4" fmla="*/ 0 h 9204916"/>
              <a:gd name="connsiteX0" fmla="*/ 3236659 w 6516330"/>
              <a:gd name="connsiteY0" fmla="*/ 0 h 9204356"/>
              <a:gd name="connsiteX1" fmla="*/ 6223266 w 6516330"/>
              <a:gd name="connsiteY1" fmla="*/ 2123385 h 9204356"/>
              <a:gd name="connsiteX2" fmla="*/ 6516330 w 6516330"/>
              <a:gd name="connsiteY2" fmla="*/ 9204356 h 9204356"/>
              <a:gd name="connsiteX3" fmla="*/ 0 w 6516330"/>
              <a:gd name="connsiteY3" fmla="*/ 4552934 h 9204356"/>
              <a:gd name="connsiteX4" fmla="*/ 3236659 w 6516330"/>
              <a:gd name="connsiteY4" fmla="*/ 0 h 92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6330" h="9204356">
                <a:moveTo>
                  <a:pt x="3236659" y="0"/>
                </a:moveTo>
                <a:lnTo>
                  <a:pt x="6223266" y="2123385"/>
                </a:lnTo>
                <a:lnTo>
                  <a:pt x="6516330" y="9204356"/>
                </a:lnTo>
                <a:lnTo>
                  <a:pt x="0" y="4552934"/>
                </a:lnTo>
                <a:cubicBezTo>
                  <a:pt x="1755645" y="2134992"/>
                  <a:pt x="1594228" y="2311466"/>
                  <a:pt x="3236659" y="0"/>
                </a:cubicBezTo>
                <a:close/>
              </a:path>
            </a:pathLst>
          </a:cu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>
            <a:hlinkClick r:id="rId3" action="ppaction://hlinksldjump"/>
          </p:cNvPr>
          <p:cNvSpPr txBox="1"/>
          <p:nvPr/>
        </p:nvSpPr>
        <p:spPr>
          <a:xfrm>
            <a:off x="5072566" y="1941114"/>
            <a:ext cx="4407431" cy="86173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>
            <a:hlinkClick r:id="rId4" action="ppaction://hlinksldjump"/>
          </p:cNvPr>
          <p:cNvSpPr txBox="1"/>
          <p:nvPr/>
        </p:nvSpPr>
        <p:spPr>
          <a:xfrm>
            <a:off x="5642568" y="2701347"/>
            <a:ext cx="2507797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Scopo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>
            <a:hlinkClick r:id="rId5" action="ppaction://hlinksldjump"/>
          </p:cNvPr>
          <p:cNvSpPr txBox="1"/>
          <p:nvPr/>
        </p:nvSpPr>
        <p:spPr>
          <a:xfrm>
            <a:off x="6288877" y="3369182"/>
            <a:ext cx="2698791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</a:t>
            </a:r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5;p14">
            <a:hlinkClick r:id="rId7" action="ppaction://hlinksldjump"/>
            <a:extLst>
              <a:ext uri="{FF2B5EF4-FFF2-40B4-BE49-F238E27FC236}">
                <a16:creationId xmlns:a16="http://schemas.microsoft.com/office/drawing/2014/main" id="{63B20126-DC3D-1188-0B12-2430681665BD}"/>
              </a:ext>
            </a:extLst>
          </p:cNvPr>
          <p:cNvSpPr txBox="1"/>
          <p:nvPr/>
        </p:nvSpPr>
        <p:spPr>
          <a:xfrm>
            <a:off x="6728826" y="4037018"/>
            <a:ext cx="2843078" cy="861734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000" b="1" u="sng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4. Contatti</a:t>
            </a:r>
            <a:endParaRPr sz="40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008437" y="2792916"/>
            <a:ext cx="617512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864765" y="1951383"/>
            <a:ext cx="411702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Linguaggi utilizzati: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3E7EE7-B706-D8EC-4C91-1C2227B9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29" y="3429001"/>
            <a:ext cx="1710112" cy="17101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ADF14D3-C322-2B5D-C3FC-CE10DDFAF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23" y="3429000"/>
            <a:ext cx="1710113" cy="17101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7AFB04-FD1A-018E-C32E-97C7E69E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17" y="3398995"/>
            <a:ext cx="1710113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4149776" y="2044370"/>
            <a:ext cx="389244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Librerie utilizzate:</a:t>
            </a:r>
            <a:endParaRPr sz="2400"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FF118F9-BDFC-8BD5-7386-C2C41566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/>
          <a:stretch/>
        </p:blipFill>
        <p:spPr>
          <a:xfrm>
            <a:off x="2634076" y="3792003"/>
            <a:ext cx="1710113" cy="142320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4A2DC8-3DB9-E497-B496-E36C57CF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34" y="3917966"/>
            <a:ext cx="1314062" cy="12972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C14C0C6-C553-B6FD-9802-0601B4DCF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1" y="3751039"/>
            <a:ext cx="3097764" cy="1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740386" y="2792916"/>
            <a:ext cx="2711228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0087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05620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Scopo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696436" y="1831687"/>
            <a:ext cx="921278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Visualizzare le ultime notizie tramite le API di Hacker News dalla sezione Top news.</a:t>
            </a:r>
            <a:endParaRPr b="1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726F9E-6261-B5DF-9B2C-205F3F32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/>
          <a:stretch/>
        </p:blipFill>
        <p:spPr>
          <a:xfrm>
            <a:off x="1696436" y="2981739"/>
            <a:ext cx="8554774" cy="32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477247" y="2792916"/>
            <a:ext cx="32375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6667" b="1" dirty="0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Grafica</a:t>
            </a:r>
            <a:endParaRPr sz="6667" b="1" dirty="0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8903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1808753" y="3099137"/>
            <a:ext cx="8574493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Per la grafica sono state utilizzate delle </a:t>
            </a:r>
            <a:r>
              <a:rPr lang="it-IT" sz="3200" b="1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cards</a:t>
            </a:r>
            <a:r>
              <a:rPr lang="it-IT" sz="3200" dirty="0">
                <a:solidFill>
                  <a:srgbClr val="263238"/>
                </a:solidFill>
                <a:latin typeface="Lora"/>
                <a:ea typeface="Lora"/>
                <a:cs typeface="Lora"/>
                <a:sym typeface="Lora"/>
              </a:rPr>
              <a:t> contenenti le notizie ed i commenti</a:t>
            </a:r>
            <a:endParaRPr sz="2400" dirty="0">
              <a:solidFill>
                <a:srgbClr val="263238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53035077-BD72-D4F8-5FA3-51EEA33D3F25}"/>
              </a:ext>
            </a:extLst>
          </p:cNvPr>
          <p:cNvSpPr/>
          <p:nvPr/>
        </p:nvSpPr>
        <p:spPr>
          <a:xfrm>
            <a:off x="0" y="0"/>
            <a:ext cx="12192000" cy="1581150"/>
          </a:xfrm>
          <a:prstGeom prst="rect">
            <a:avLst/>
          </a:prstGeom>
          <a:solidFill>
            <a:srgbClr val="26323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69;p14">
            <a:extLst>
              <a:ext uri="{FF2B5EF4-FFF2-40B4-BE49-F238E27FC236}">
                <a16:creationId xmlns:a16="http://schemas.microsoft.com/office/drawing/2014/main" id="{D5AD321E-6DD9-F4CF-D7DA-4F06BBB440DB}"/>
              </a:ext>
            </a:extLst>
          </p:cNvPr>
          <p:cNvSpPr txBox="1"/>
          <p:nvPr/>
        </p:nvSpPr>
        <p:spPr>
          <a:xfrm>
            <a:off x="668333" y="143601"/>
            <a:ext cx="26368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Grafica: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8CF65728-CA88-A42A-4A8B-0DAE4C9D646D}"/>
              </a:ext>
            </a:extLst>
          </p:cNvPr>
          <p:cNvSpPr txBox="1"/>
          <p:nvPr/>
        </p:nvSpPr>
        <p:spPr>
          <a:xfrm>
            <a:off x="1795885" y="697580"/>
            <a:ext cx="37095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-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it" sz="32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ome si presenta:</a:t>
            </a:r>
            <a:endParaRPr sz="32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46364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151</Words>
  <Application>Microsoft Office PowerPoint</Application>
  <PresentationFormat>Widescreen</PresentationFormat>
  <Paragraphs>44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33</cp:revision>
  <dcterms:created xsi:type="dcterms:W3CDTF">2022-07-03T09:42:51Z</dcterms:created>
  <dcterms:modified xsi:type="dcterms:W3CDTF">2023-02-06T20:00:28Z</dcterms:modified>
</cp:coreProperties>
</file>