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3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233279" x="372035"/>
            <a:ext cy="3330600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y="3678300" x="372035"/>
            <a:ext cy="9048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163170" x="372035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200150" x="457200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163170" x="4657164"/>
            <a:ext cy="38778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200150" x="4761353"/>
            <a:ext cy="3725699" cx="3925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163170" x="372035"/>
            <a:ext cy="38778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 rot="10800000" flipH="1">
            <a:off y="59" x="372035"/>
            <a:ext cy="10497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4276652" x="372035"/>
            <a:ext cy="649199" cx="83999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0" name="Shape 30"/>
          <p:cNvSpPr/>
          <p:nvPr/>
        </p:nvSpPr>
        <p:spPr>
          <a:xfrm>
            <a:off y="233279" x="372035"/>
            <a:ext cy="3868499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235584" x="372035"/>
            <a:ext cy="4672199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4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473108" x="685800"/>
            <a:ext cy="2842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800" lang="it"/>
              <a:t>HotelRevolution2014s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3896921" x="685800"/>
            <a:ext cy="460800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Data Flow Diagram and Database design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Data Flow Diagram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99225" x="457200"/>
            <a:ext cy="3843200" cx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Login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85700" x="404812"/>
            <a:ext cy="3409950" cx="83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Guests and Reservations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66502" x="457200"/>
            <a:ext cy="3667097" cx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Booking and Manager Interface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410625" x="457200"/>
            <a:ext cy="3342824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139527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it"/>
              <a:t>Database Design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656128" x="457200"/>
            <a:ext cy="2971321" cx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