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e09566e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e09566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buracos vazios são obtidos a partir das bordas da imagem limiarizada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e09566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ce09566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e09566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e09566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e09566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e09566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e09566e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ce09566e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ce09566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ce09566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e09566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ace09566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e09566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ace09566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e09566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e09566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e09566e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e09566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e09566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e09566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e09566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e09566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85800" y="841860"/>
            <a:ext cx="7771680" cy="829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13.jpg"/><Relationship Id="rId7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amscanne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736800" y="2626925"/>
            <a:ext cx="76704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Franklin R. M. Tavares Junior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Giovanni de Rosso Unruh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86100" y="1607302"/>
            <a:ext cx="77718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Optical Mark Recognition (OMR) </a:t>
            </a: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 Digital de Imagens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11775" y="212805"/>
            <a:ext cx="7771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Método de detecção dos Quadrados</a:t>
            </a:r>
            <a:endParaRPr sz="20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381225" y="1132300"/>
            <a:ext cx="38685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Ifill = imfill(Ibw, 'holes');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 negativo da imagem limiarizada, podemos aplicar a função Imfill, que irá preencher “buracos vazios” com  “1”;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75" y="1006500"/>
            <a:ext cx="3066375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685950" y="212805"/>
            <a:ext cx="7771800" cy="87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Removendo objetos isolados a partir da area</a:t>
            </a:r>
            <a:endParaRPr sz="20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647650" y="1203400"/>
            <a:ext cx="40389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Iarea = bwareaopen(Ifill, 500);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 todos os componentes desconectados com menos e X pixels definidos na função.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04" y="925075"/>
            <a:ext cx="2837821" cy="39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656200" y="168405"/>
            <a:ext cx="7771800" cy="94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Rotulando objetos restantes</a:t>
            </a:r>
            <a:endParaRPr sz="200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884475" y="1203400"/>
            <a:ext cx="38019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Ifinal = bwlabel(Iarea);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função </a:t>
            </a:r>
            <a:r>
              <a:rPr lang="pt-BR">
                <a:solidFill>
                  <a:schemeClr val="dk1"/>
                </a:solidFill>
              </a:rPr>
              <a:t>bwlabel, “rótula” objetos não conectados com índices crescentes {1,2,3,4,...}.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0" y="1110100"/>
            <a:ext cx="4517450" cy="3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85950" y="470829"/>
            <a:ext cx="7771800" cy="103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Recebendo estrutura de Informações</a:t>
            </a:r>
            <a:endParaRPr sz="20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45300" y="1561550"/>
            <a:ext cx="5541000" cy="26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estrutura = regionprops(Ifinal, 'boundingbox');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[PosX,PosY,TamX,TamY]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f</a:t>
            </a:r>
            <a:r>
              <a:rPr lang="pt-BR">
                <a:solidFill>
                  <a:schemeClr val="dk1"/>
                </a:solidFill>
              </a:rPr>
              <a:t>unção regionprops, retorna as propriedades específicas de cada um dos objetos não conectados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1358604"/>
            <a:ext cx="2782590" cy="333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686100" y="168406"/>
            <a:ext cx="77718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Percorrendo a imagem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299825" y="1203400"/>
            <a:ext cx="4386600" cy="31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Posições</a:t>
            </a:r>
            <a:r>
              <a:rPr lang="pt-BR"/>
              <a:t> das respostas conhecidas;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Percorrer toda a imagem BW apenas, sem todo o processo de modificação para detecção dos quadrados, verificando a </a:t>
            </a:r>
            <a:r>
              <a:rPr lang="pt-BR"/>
              <a:t>média</a:t>
            </a:r>
            <a:r>
              <a:rPr lang="pt-BR"/>
              <a:t> de pixels pintados em cada quadrado, se superior a um valor definido, significa que o quadrado está pintado.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 o quadrado for pintado setar na matriz resposta(50,5) com 1 na posição analisada.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850" y="917675"/>
            <a:ext cx="2803326" cy="405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57200" y="303424"/>
            <a:ext cx="8037300" cy="68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Comparação com o Gabarito</a:t>
            </a:r>
            <a:endParaRPr sz="2000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57200" y="1203403"/>
            <a:ext cx="8229300" cy="36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folha de resposta de gabarito passa pelos mesmos </a:t>
            </a:r>
            <a:r>
              <a:rPr lang="pt-BR"/>
              <a:t>processos</a:t>
            </a:r>
            <a:r>
              <a:rPr lang="pt-BR"/>
              <a:t> de tratamento, </a:t>
            </a:r>
            <a:r>
              <a:rPr lang="pt-BR"/>
              <a:t>porém</a:t>
            </a:r>
            <a:r>
              <a:rPr lang="pt-BR"/>
              <a:t> tem suas respostas marcadas salvas em uma matriz GABARITO.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fim, é feita uma comparação entre as duas matrizes.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Erros previstos no </a:t>
            </a:r>
            <a:r>
              <a:rPr lang="pt-BR"/>
              <a:t>código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error("Marcou mais de um tipo de teste");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error("</a:t>
            </a:r>
            <a:r>
              <a:rPr lang="pt-BR"/>
              <a:t>Não</a:t>
            </a:r>
            <a:r>
              <a:rPr lang="pt-BR"/>
              <a:t> marcou um tipo de teste");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error("Tipo de prova diferente do tipo do gabarito");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error("Gabarito com mais de uma resposta");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error("Marcou mais de um tipo de gabarito");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error("</a:t>
            </a:r>
            <a:r>
              <a:rPr lang="pt-BR"/>
              <a:t>Não</a:t>
            </a:r>
            <a:r>
              <a:rPr lang="pt-BR"/>
              <a:t> marcou um tipo de gabarito");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25825"/>
            <a:ext cx="217675" cy="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63505" y="209015"/>
            <a:ext cx="7617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Desenvolvimento da Folha de Resposta e Primeiros Testes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75" y="962013"/>
            <a:ext cx="2673178" cy="377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928" y="2693763"/>
            <a:ext cx="13144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303" y="2369888"/>
            <a:ext cx="10382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3928" y="1017338"/>
            <a:ext cx="11144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3115" y="1061251"/>
            <a:ext cx="12954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579250" y="1161900"/>
            <a:ext cx="23238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Faltavam pontos de </a:t>
            </a:r>
            <a:r>
              <a:rPr lang="pt-BR"/>
              <a:t>referência para saber onde estavam as questões e o que deveria ser analisado.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9" y="266425"/>
            <a:ext cx="3205099" cy="453294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262825" y="9251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351625" y="925100"/>
            <a:ext cx="4262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r>
              <a:rPr lang="pt-BR"/>
              <a:t> de detecção de bordas levava 5 minutos pra rodar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0" y="316675"/>
            <a:ext cx="3190425" cy="44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159000" y="2725325"/>
            <a:ext cx="42627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 detecção dos quadrados, </a:t>
            </a:r>
            <a:r>
              <a:rPr lang="pt-BR"/>
              <a:t>porém</a:t>
            </a:r>
            <a:r>
              <a:rPr lang="pt-BR"/>
              <a:t> qualquer texto ou forma poderia atrapalhar na </a:t>
            </a:r>
            <a:r>
              <a:rPr lang="pt-BR"/>
              <a:t>análise</a:t>
            </a:r>
            <a:r>
              <a:rPr lang="pt-BR"/>
              <a:t> da imagem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000" y="1937813"/>
            <a:ext cx="4767575" cy="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159000" y="13830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funções que possibilitou a detecção das formas: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73" y="340425"/>
            <a:ext cx="3001000" cy="42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725" y="347850"/>
            <a:ext cx="3001000" cy="422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75" y="338888"/>
            <a:ext cx="2978198" cy="421402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581950" y="939900"/>
            <a:ext cx="22248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Folha de respostas final apenas com o essencial para a </a:t>
            </a:r>
            <a:r>
              <a:rPr lang="pt-BR"/>
              <a:t>análise</a:t>
            </a:r>
            <a:r>
              <a:rPr lang="pt-BR"/>
              <a:t>, um bom espaço entre os quadrados de resposta e textos em vermelho.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realizar resize na imagem convertemos a matriz RGB em uma matriz BW.</a:t>
            </a:r>
            <a:br>
              <a:rPr lang="pt-BR"/>
            </a:br>
            <a:r>
              <a:rPr lang="pt-BR"/>
              <a:t>Atenuando os tons vermelhos da imagem.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500" y="365575"/>
            <a:ext cx="2978200" cy="416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950" y="3684000"/>
            <a:ext cx="2224800" cy="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85950" y="257206"/>
            <a:ext cx="7771800" cy="7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Aquisição e Tratamento da Imagem</a:t>
            </a:r>
            <a:endParaRPr sz="20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52700" y="1203400"/>
            <a:ext cx="56097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imagens são </a:t>
            </a:r>
            <a:r>
              <a:rPr lang="pt-BR"/>
              <a:t>adquiridas</a:t>
            </a:r>
            <a:r>
              <a:rPr lang="pt-BR"/>
              <a:t> através do App CamScanner. Que irá planificar a imagem apenas.</a:t>
            </a:r>
            <a:endParaRPr/>
          </a:p>
        </p:txBody>
      </p:sp>
      <p:sp>
        <p:nvSpPr>
          <p:cNvPr id="106" name="Google Shape;106;p20">
            <a:hlinkClick r:id="rId3"/>
          </p:cNvPr>
          <p:cNvSpPr txBox="1"/>
          <p:nvPr/>
        </p:nvSpPr>
        <p:spPr>
          <a:xfrm>
            <a:off x="5691700" y="3970475"/>
            <a:ext cx="3000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https://www.camscanner.com/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225" y="2455988"/>
            <a:ext cx="1504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825" y="991606"/>
            <a:ext cx="2627916" cy="384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277625" y="962100"/>
            <a:ext cx="4408800" cy="32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Tons avermelhados atenuados pelo </a:t>
            </a:r>
            <a:r>
              <a:rPr lang="pt-BR"/>
              <a:t>algoritmo</a:t>
            </a:r>
            <a:r>
              <a:rPr lang="pt-BR"/>
              <a:t>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Imagem </a:t>
            </a:r>
            <a:r>
              <a:rPr lang="pt-BR"/>
              <a:t>redimensionada</a:t>
            </a:r>
            <a:r>
              <a:rPr lang="pt-BR"/>
              <a:t> para </a:t>
            </a:r>
            <a:r>
              <a:rPr lang="pt-BR"/>
              <a:t>2970x2100, tamanho padrão de A4;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Então aplicamos a função adaptive_threshold();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75" y="865875"/>
            <a:ext cx="2966394" cy="41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85950" y="397831"/>
            <a:ext cx="7771800" cy="72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</a:t>
            </a:r>
            <a:r>
              <a:rPr lang="pt-BR" sz="2000"/>
              <a:t>daptive_threshold()</a:t>
            </a:r>
            <a:endParaRPr sz="20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997300" y="1203400"/>
            <a:ext cx="28788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Limiarização pelo método de Otsu;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Algarismos com o tom avermelhado quase que somem por completo;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nossa análise a imagem é invertida preto e branco;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5" y="1011006"/>
            <a:ext cx="2658870" cy="371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300" y="1011006"/>
            <a:ext cx="2703676" cy="371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