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04d787c2_2_49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5404d787c2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3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4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7" name="Google Shape;9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subTitle" idx="1"/>
          </p:nvPr>
        </p:nvSpPr>
        <p:spPr>
          <a:xfrm>
            <a:off x="685800" y="841860"/>
            <a:ext cx="7771680" cy="829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3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3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3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85800" y="841860"/>
            <a:ext cx="777168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/>
        </p:nvSpPr>
        <p:spPr>
          <a:xfrm>
            <a:off x="736800" y="2626925"/>
            <a:ext cx="7670400" cy="19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Franklin R. M. Tavares Junior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Giovanni de Rosso Unruh</a:t>
            </a:r>
            <a:endParaRPr dirty="0"/>
          </a:p>
        </p:txBody>
      </p:sp>
      <p:sp>
        <p:nvSpPr>
          <p:cNvPr id="104" name="Google Shape;104;p26"/>
          <p:cNvSpPr/>
          <p:nvPr/>
        </p:nvSpPr>
        <p:spPr>
          <a:xfrm>
            <a:off x="686100" y="1607302"/>
            <a:ext cx="7771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err="1"/>
              <a:t>Optical</a:t>
            </a:r>
            <a:r>
              <a:rPr lang="pt-BR" sz="4000" dirty="0"/>
              <a:t> Mark </a:t>
            </a:r>
            <a:r>
              <a:rPr lang="pt-BR" sz="4000" dirty="0" err="1"/>
              <a:t>Recognition</a:t>
            </a:r>
            <a:r>
              <a:rPr lang="pt-BR" sz="4000" dirty="0"/>
              <a:t> (OMR) </a:t>
            </a:r>
            <a:r>
              <a:rPr lang="pt-BR" sz="2900" dirty="0"/>
              <a:t>Processamento Digital de Imagens</a:t>
            </a:r>
            <a:endParaRPr sz="2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AE472-4AC7-4F84-A91A-F3EBC92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80" y="308340"/>
            <a:ext cx="7617039" cy="75289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23A6BB-1915-4835-9F8A-C90A33A8A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7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AE472-4AC7-4F84-A91A-F3EBC92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80" y="308340"/>
            <a:ext cx="7617039" cy="75289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23A6BB-1915-4835-9F8A-C90A33A8A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85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Apresentação na tela (16:9)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Giovanni de Rosso Unruh</cp:lastModifiedBy>
  <cp:revision>1</cp:revision>
  <dcterms:modified xsi:type="dcterms:W3CDTF">2020-11-21T19:29:26Z</dcterms:modified>
</cp:coreProperties>
</file>