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07B0A1-30C8-484B-8BB1-D7FD388A8FB0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986572-3A34-4AF1-85EB-D92F7BE79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Projeto Final -  </a:t>
            </a:r>
            <a:r>
              <a:rPr lang="pt-BR" dirty="0" err="1" smtClean="0"/>
              <a:t>Microcontoladores</a:t>
            </a:r>
            <a:r>
              <a:rPr lang="pt-BR" dirty="0" smtClean="0"/>
              <a:t>(EL66A)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Anderson </a:t>
            </a:r>
            <a:r>
              <a:rPr lang="pt-BR" dirty="0" err="1" smtClean="0"/>
              <a:t>Kmetiuk</a:t>
            </a:r>
            <a:endParaRPr lang="pt-BR" dirty="0" smtClean="0"/>
          </a:p>
          <a:p>
            <a:r>
              <a:rPr lang="pt-BR" dirty="0" smtClean="0"/>
              <a:t>Giovanni de </a:t>
            </a:r>
            <a:r>
              <a:rPr lang="pt-BR" dirty="0" err="1" smtClean="0"/>
              <a:t>Rosso</a:t>
            </a:r>
            <a:r>
              <a:rPr lang="pt-BR" dirty="0" smtClean="0"/>
              <a:t> </a:t>
            </a:r>
            <a:r>
              <a:rPr lang="pt-BR" dirty="0" err="1" smtClean="0"/>
              <a:t>Unruh</a:t>
            </a:r>
            <a:endParaRPr lang="pt-BR" dirty="0"/>
          </a:p>
        </p:txBody>
      </p:sp>
      <p:pic>
        <p:nvPicPr>
          <p:cNvPr id="4" name="Imagem 3" descr="Utfp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16632"/>
            <a:ext cx="2843808" cy="10525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Utfp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2047846" cy="75792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Pong</a:t>
            </a:r>
            <a:r>
              <a:rPr lang="pt-BR" dirty="0" smtClean="0"/>
              <a:t> em Matriz de </a:t>
            </a:r>
            <a:r>
              <a:rPr lang="pt-BR" dirty="0" err="1" smtClean="0"/>
              <a:t>Led</a:t>
            </a:r>
            <a:endParaRPr lang="pt-BR" dirty="0"/>
          </a:p>
        </p:txBody>
      </p:sp>
      <p:pic>
        <p:nvPicPr>
          <p:cNvPr id="5" name="Imagem 4" descr="image_19065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2625" y="1371600"/>
            <a:ext cx="5238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</a:t>
            </a:r>
            <a:r>
              <a:rPr lang="pt-BR" dirty="0" smtClean="0"/>
              <a:t>ivertido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Grau de dificuldade interessante</a:t>
            </a:r>
          </a:p>
          <a:p>
            <a:endParaRPr lang="pt-BR" dirty="0" smtClean="0"/>
          </a:p>
          <a:p>
            <a:r>
              <a:rPr lang="pt-BR" dirty="0" smtClean="0"/>
              <a:t>Possibilidade para modificações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4" name="Espaço Reservado para Conteúdo 3" descr="Utfp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2047846" cy="7579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 usando a placa estudada ao longo do semestre da Texas </a:t>
            </a:r>
            <a:r>
              <a:rPr lang="pt-BR" dirty="0" err="1" smtClean="0"/>
              <a:t>Instruments</a:t>
            </a:r>
            <a:r>
              <a:rPr lang="pt-BR" dirty="0" smtClean="0"/>
              <a:t> (TIVA) uma versão do jogo clássico PONG.</a:t>
            </a:r>
          </a:p>
          <a:p>
            <a:r>
              <a:rPr lang="pt-BR" dirty="0" smtClean="0"/>
              <a:t>Será utilizada uma matriz de </a:t>
            </a:r>
            <a:r>
              <a:rPr lang="pt-BR" dirty="0" err="1" smtClean="0"/>
              <a:t>led</a:t>
            </a:r>
            <a:r>
              <a:rPr lang="pt-BR" dirty="0" smtClean="0"/>
              <a:t> de 16x16 controlada através de quatro 74HC595, </a:t>
            </a:r>
            <a:r>
              <a:rPr lang="pt-BR" dirty="0" err="1" smtClean="0"/>
              <a:t>Shift</a:t>
            </a:r>
            <a:r>
              <a:rPr lang="pt-BR" dirty="0" smtClean="0"/>
              <a:t> </a:t>
            </a:r>
            <a:r>
              <a:rPr lang="pt-BR" dirty="0" err="1" smtClean="0"/>
              <a:t>Register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comunicação será feita através de duas transmissões serial via protocolo SPI.</a:t>
            </a:r>
          </a:p>
          <a:p>
            <a:r>
              <a:rPr lang="pt-BR" dirty="0" smtClean="0"/>
              <a:t>Usaremos teclado matricial e se possível UART para controlar o jogo.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pic>
        <p:nvPicPr>
          <p:cNvPr id="4" name="Espaço Reservado para Conteúdo 3" descr="Utfp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2047846" cy="7579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628800"/>
            <a:ext cx="30670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140968"/>
            <a:ext cx="2286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Espaço Reservado para Conteúdo 3" descr="Utfpr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8264" y="5949280"/>
            <a:ext cx="2047846" cy="757929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645024"/>
            <a:ext cx="2552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620688"/>
            <a:ext cx="3342481" cy="207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4211960" y="404664"/>
            <a:ext cx="422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é necessário um pino de MISO, </a:t>
            </a:r>
          </a:p>
          <a:p>
            <a:r>
              <a:rPr lang="pt-BR" dirty="0" smtClean="0"/>
              <a:t>Apenas o MOSI das duas SPI. 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</a:t>
            </a:r>
            <a:r>
              <a:rPr lang="pt-BR" dirty="0" smtClean="0"/>
              <a:t>Blocos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 descr="Utfp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2047846" cy="757929"/>
          </a:xfrm>
          <a:prstGeom prst="rect">
            <a:avLst/>
          </a:prstGeom>
        </p:spPr>
      </p:pic>
      <p:pic>
        <p:nvPicPr>
          <p:cNvPr id="5" name="Imagem 4" descr="Untitled 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357298"/>
            <a:ext cx="4786346" cy="4746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writeSPI_dado</a:t>
            </a:r>
            <a:r>
              <a:rPr lang="pt-BR" dirty="0" smtClean="0"/>
              <a:t>(~(0xEA77));	//Dado</a:t>
            </a:r>
          </a:p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writeSPI_linha</a:t>
            </a:r>
            <a:r>
              <a:rPr lang="pt-BR" dirty="0" smtClean="0"/>
              <a:t>((0x8000));	//LINHA 1</a:t>
            </a:r>
          </a:p>
          <a:p>
            <a:pPr>
              <a:buNone/>
            </a:pPr>
            <a:r>
              <a:rPr lang="pt-BR" dirty="0" smtClean="0"/>
              <a:t>//		SysTick_Wait1ms(1);</a:t>
            </a:r>
          </a:p>
          <a:p>
            <a:pPr>
              <a:buNone/>
            </a:pPr>
            <a:r>
              <a:rPr lang="pt-BR" dirty="0" smtClean="0"/>
              <a:t>//			</a:t>
            </a:r>
          </a:p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writeSPI_dado</a:t>
            </a:r>
            <a:r>
              <a:rPr lang="pt-BR" dirty="0" smtClean="0"/>
              <a:t>(~(0x8A24));	//Dado</a:t>
            </a:r>
          </a:p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writeSPI_linha</a:t>
            </a:r>
            <a:r>
              <a:rPr lang="pt-BR" dirty="0" smtClean="0"/>
              <a:t>((0x4000));	//LINHA 2</a:t>
            </a:r>
          </a:p>
          <a:p>
            <a:pPr>
              <a:buNone/>
            </a:pPr>
            <a:r>
              <a:rPr lang="pt-BR" dirty="0" smtClean="0"/>
              <a:t>//		SysTick_Wait1ms(1);</a:t>
            </a:r>
          </a:p>
          <a:p>
            <a:pPr>
              <a:buNone/>
            </a:pPr>
            <a:r>
              <a:rPr lang="pt-BR" dirty="0" smtClean="0"/>
              <a:t>//			</a:t>
            </a:r>
          </a:p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writeSPI_dado</a:t>
            </a:r>
            <a:r>
              <a:rPr lang="pt-BR" dirty="0" smtClean="0"/>
              <a:t>(~(0xCA26));	//Dado</a:t>
            </a:r>
          </a:p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writeSPI_linha</a:t>
            </a:r>
            <a:r>
              <a:rPr lang="pt-BR" dirty="0" smtClean="0"/>
              <a:t>((0x2000));	//LINHA 3</a:t>
            </a:r>
          </a:p>
          <a:p>
            <a:pPr>
              <a:buNone/>
            </a:pPr>
            <a:r>
              <a:rPr lang="pt-BR" dirty="0" smtClean="0"/>
              <a:t>//		SysTick_Wait1ms(1);</a:t>
            </a:r>
          </a:p>
          <a:p>
            <a:pPr>
              <a:buNone/>
            </a:pPr>
            <a:r>
              <a:rPr lang="pt-BR" dirty="0" smtClean="0"/>
              <a:t>//			</a:t>
            </a:r>
          </a:p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writeSPI_dado</a:t>
            </a:r>
            <a:r>
              <a:rPr lang="pt-BR" dirty="0" smtClean="0"/>
              <a:t>(~(0x8A24));	//Dado</a:t>
            </a:r>
          </a:p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writeSPI_linha</a:t>
            </a:r>
            <a:r>
              <a:rPr lang="pt-BR" dirty="0" smtClean="0"/>
              <a:t>((0x1000));	//LINHA 4</a:t>
            </a:r>
          </a:p>
          <a:p>
            <a:pPr>
              <a:buNone/>
            </a:pPr>
            <a:r>
              <a:rPr lang="pt-BR" dirty="0" smtClean="0"/>
              <a:t>//		SysTick_Wait1ms(1);</a:t>
            </a:r>
          </a:p>
          <a:p>
            <a:pPr>
              <a:buNone/>
            </a:pPr>
            <a:r>
              <a:rPr lang="pt-BR" dirty="0" smtClean="0"/>
              <a:t>//			</a:t>
            </a:r>
          </a:p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writeSPI_dado</a:t>
            </a:r>
            <a:r>
              <a:rPr lang="pt-BR" dirty="0" smtClean="0"/>
              <a:t>(~(0xEE27));	//Dado</a:t>
            </a:r>
          </a:p>
          <a:p>
            <a:pPr>
              <a:buNone/>
            </a:pPr>
            <a:r>
              <a:rPr lang="pt-BR" dirty="0" smtClean="0"/>
              <a:t>//		</a:t>
            </a:r>
            <a:r>
              <a:rPr lang="pt-BR" dirty="0" err="1" smtClean="0"/>
              <a:t>writeSPI_linha</a:t>
            </a:r>
            <a:r>
              <a:rPr lang="pt-BR" dirty="0" smtClean="0"/>
              <a:t>((0x0800));	//LINHA 5</a:t>
            </a:r>
          </a:p>
          <a:p>
            <a:pPr>
              <a:buNone/>
            </a:pPr>
            <a:r>
              <a:rPr lang="pt-BR" dirty="0" smtClean="0"/>
              <a:t>//		SysTick_Wait1ms(1);</a:t>
            </a:r>
          </a:p>
          <a:p>
            <a:pPr>
              <a:buNone/>
            </a:pPr>
            <a:r>
              <a:rPr lang="pt-BR" dirty="0" smtClean="0"/>
              <a:t>//	</a:t>
            </a:r>
          </a:p>
          <a:p>
            <a:pPr>
              <a:buNone/>
            </a:pPr>
            <a:r>
              <a:rPr lang="pt-BR" dirty="0" smtClean="0"/>
              <a:t>...ATÉ VARRER TODA MATRIZ				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Escrita na Matriz</a:t>
            </a:r>
            <a:endParaRPr lang="pt-BR" dirty="0"/>
          </a:p>
        </p:txBody>
      </p:sp>
      <p:pic>
        <p:nvPicPr>
          <p:cNvPr id="4" name="Espaço Reservado para Conteúdo 3" descr="Utfp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2047846" cy="7579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 descr="Utfp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2047846" cy="757929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79513" y="116632"/>
          <a:ext cx="8784970" cy="5472606"/>
        </p:xfrm>
        <a:graphic>
          <a:graphicData uri="http://schemas.openxmlformats.org/drawingml/2006/table">
            <a:tbl>
              <a:tblPr/>
              <a:tblGrid>
                <a:gridCol w="407880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01405"/>
                <a:gridCol w="380032"/>
                <a:gridCol w="393138"/>
                <a:gridCol w="314509"/>
                <a:gridCol w="314509"/>
                <a:gridCol w="348908"/>
                <a:gridCol w="314509"/>
                <a:gridCol w="314509"/>
                <a:gridCol w="314509"/>
                <a:gridCol w="407880"/>
                <a:gridCol w="452107"/>
              </a:tblGrid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Linha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12" marR="3412" marT="341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Hexa</a:t>
                      </a:r>
                    </a:p>
                  </a:txBody>
                  <a:tcPr marL="3412" marR="3412" marT="34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0x8000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0x9FC0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0x4000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0011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0x943E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0x2000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0x95ED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0x1000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0011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0x953E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0x0800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0x9525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0x0400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0xF525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0x0200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0x0000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0xFFFF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0x0080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0x0000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0x0040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0x445C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0x0020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0xAAD4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0x0010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0101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0x2A5C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0x0008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0x4A44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0x0004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0x8A44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0x0002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1110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0101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0xE459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21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0x0001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0000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412" marR="3412" marT="341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0x</a:t>
                      </a:r>
                    </a:p>
                  </a:txBody>
                  <a:tcPr marL="3412" marR="3412" marT="3412" marB="0" anchor="ctr">
                    <a:lnL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0x0000</a:t>
                      </a:r>
                    </a:p>
                  </a:txBody>
                  <a:tcPr marL="3412" marR="3412" marT="3412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Estados</a:t>
            </a:r>
            <a:endParaRPr lang="pt-BR" dirty="0"/>
          </a:p>
        </p:txBody>
      </p:sp>
      <p:pic>
        <p:nvPicPr>
          <p:cNvPr id="4" name="Espaço Reservado para Conteúdo 3" descr="Utfp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2047846" cy="757929"/>
          </a:xfrm>
          <a:prstGeom prst="rect">
            <a:avLst/>
          </a:prstGeom>
        </p:spPr>
      </p:pic>
      <p:pic>
        <p:nvPicPr>
          <p:cNvPr id="4098" name="Picture 2" descr="G:\MICRO\Projeto Final\Documentos\Maquina de Estados - Proje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772816"/>
            <a:ext cx="6667500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ersonalizada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FCC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</TotalTime>
  <Words>551</Words>
  <Application>Microsoft Office PowerPoint</Application>
  <PresentationFormat>Apresentação na tela (4:3)</PresentationFormat>
  <Paragraphs>475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Concurso</vt:lpstr>
      <vt:lpstr>Projeto Final -  Microcontoladores(EL66A)</vt:lpstr>
      <vt:lpstr>Pong em Matriz de Led</vt:lpstr>
      <vt:lpstr>Motivação</vt:lpstr>
      <vt:lpstr>Objetivo</vt:lpstr>
      <vt:lpstr>Slide 5</vt:lpstr>
      <vt:lpstr>Diagrama de Blocos</vt:lpstr>
      <vt:lpstr>Exemplo de Escrita na Matriz</vt:lpstr>
      <vt:lpstr>Slide 8</vt:lpstr>
      <vt:lpstr>Diagrama de Estados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-  Microcontoladores(EL66A)</dc:title>
  <dc:creator>Giovanni_PC</dc:creator>
  <cp:lastModifiedBy>Thunderlsk</cp:lastModifiedBy>
  <cp:revision>19</cp:revision>
  <dcterms:created xsi:type="dcterms:W3CDTF">2019-06-17T01:30:58Z</dcterms:created>
  <dcterms:modified xsi:type="dcterms:W3CDTF">2019-06-17T12:41:18Z</dcterms:modified>
</cp:coreProperties>
</file>