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4571ce3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4571ce3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4571ce3a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4571ce3a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current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wrong with the current solution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4571ce3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4571ce3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467d1a0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467d1a0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giganticode/run_bug_run" TargetMode="External"/><Relationship Id="rId4" Type="http://schemas.openxmlformats.org/officeDocument/2006/relationships/hyperlink" Target="https://program-repair.org/benchmark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17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Vulnerability Testing with LLMs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Anshuman, Amey, Carson, Tim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5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 bugs in software are a form of vulnerability that are both extremely common and difficult to detect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The code may compile without issue, but can have results that are vastly different than what the developer intended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Solutions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27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Human-developed unit testing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Attempt to ensure all possible branches of a unit are reached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not catch vulnerabilities when units interact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Developing enough tests to reach high code coverage takes time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Automated fuzzing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Mutate inputs in an attempt to get the program to crash or display unexpected behavior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Bad inputs in programs with logic vulnerabilities will not crash, harder to detect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LLM-Based Approach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27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using LLM’s, we can take a multi step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Scan the code base for potentially logic-vulnerable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 invariants that are human </a:t>
            </a:r>
            <a:r>
              <a:rPr lang="en"/>
              <a:t>verifiable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 individual tests for each invariant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and iterate until valid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provides an additional measure of security by forcing the developer to formulate and adhere to invariants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work in avoiding common logic vulnerabilities as they will be screened for at each step of the development cycle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21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public sources/databases of logic bugs in programs written in different languages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focus: Identify bugs that are heavily correlated with </a:t>
            </a:r>
            <a:r>
              <a:rPr lang="en"/>
              <a:t>security vulnerabilities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RunBugRun: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https://github.com/giganticode/run_bug_run</a:t>
            </a:r>
            <a:endParaRPr sz="25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program-repair.org: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https://program-repair.org/benchmarks.html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