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8" r:id="rId3"/>
    <p:sldId id="753" r:id="rId4"/>
    <p:sldId id="27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669727" y="231160"/>
            <a:ext cx="7804547" cy="56926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669727" y="1008043"/>
            <a:ext cx="7804547" cy="3680043"/>
          </a:xfrm>
          <a:prstGeom prst="rect">
            <a:avLst/>
          </a:prstGeom>
        </p:spPr>
        <p:txBody>
          <a:bodyPr/>
          <a:lstStyle>
            <a:lvl1pPr marL="279013" indent="-279013">
              <a:buChar char="-"/>
            </a:lvl1pPr>
            <a:lvl2pPr marL="558025" indent="-279013">
              <a:buChar char="-"/>
            </a:lvl2pPr>
            <a:lvl3pPr marL="837038" indent="-279013">
              <a:buChar char="-"/>
            </a:lvl3pPr>
            <a:lvl4pPr marL="1116051" indent="-279013">
              <a:buChar char="-"/>
            </a:lvl4pPr>
            <a:lvl5pPr marL="1395063" indent="-279013">
              <a:buChar char="-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860160" y="4895701"/>
            <a:ext cx="219423" cy="167432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725" y="4839497"/>
            <a:ext cx="2452807" cy="27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887" tIns="31887" rIns="31887" bIns="31887" anchor="ctr">
            <a:spAutoFit/>
          </a:bodyPr>
          <a:lstStyle>
            <a:lvl1pPr algn="l"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SoftVulnSec – Spring 2015</a:t>
            </a:r>
          </a:p>
        </p:txBody>
      </p:sp>
      <p:sp>
        <p:nvSpPr>
          <p:cNvPr id="60" name="Shape 60"/>
          <p:cNvSpPr/>
          <p:nvPr/>
        </p:nvSpPr>
        <p:spPr>
          <a:xfrm>
            <a:off x="2787563" y="4839497"/>
            <a:ext cx="3568875" cy="27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887" tIns="31887" rIns="31887" bIns="31887" anchor="ctr">
            <a:spAutoFit/>
          </a:bodyPr>
          <a:lstStyle>
            <a:lvl1pPr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19455068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1F4D-5490-4732-F4C1-EE602891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5532-3F39-9F83-369B-A01513CD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hacking</a:t>
            </a:r>
          </a:p>
          <a:p>
            <a:r>
              <a:rPr lang="en-US" dirty="0"/>
              <a:t>Vulnerability modeling</a:t>
            </a:r>
          </a:p>
          <a:p>
            <a:r>
              <a:rPr lang="en-US" dirty="0"/>
              <a:t>Vulnerability analysis</a:t>
            </a:r>
          </a:p>
          <a:p>
            <a:r>
              <a:rPr lang="en-US" dirty="0"/>
              <a:t>Static analysis</a:t>
            </a:r>
          </a:p>
          <a:p>
            <a:r>
              <a:rPr lang="en-US" dirty="0"/>
              <a:t>Dynamic analysis</a:t>
            </a:r>
          </a:p>
          <a:p>
            <a:r>
              <a:rPr lang="en-US" dirty="0"/>
              <a:t>Challenge-based assignments, self-paced</a:t>
            </a:r>
          </a:p>
          <a:p>
            <a:r>
              <a:rPr lang="en-US" dirty="0"/>
              <a:t>Project: Application of AI to vulnerability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56115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Analysis and AI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5500" y="1651000"/>
            <a:ext cx="2138314" cy="2203966"/>
            <a:chOff x="825500" y="1193800"/>
            <a:chExt cx="2138314" cy="2203966"/>
          </a:xfrm>
        </p:grpSpPr>
        <p:pic>
          <p:nvPicPr>
            <p:cNvPr id="7" name="Picture 6" descr="robocop_murphy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2"/>
            <a:stretch/>
          </p:blipFill>
          <p:spPr>
            <a:xfrm>
              <a:off x="825500" y="1193800"/>
              <a:ext cx="2138314" cy="17018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71997" y="3028434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/>
                  <a:cs typeface="Roboto Light"/>
                </a:rPr>
                <a:t>Manual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90521" y="1651000"/>
            <a:ext cx="2470355" cy="2486799"/>
            <a:chOff x="3190521" y="1193800"/>
            <a:chExt cx="2470355" cy="2486799"/>
          </a:xfrm>
        </p:grpSpPr>
        <p:pic>
          <p:nvPicPr>
            <p:cNvPr id="6" name="Picture 5" descr="imgres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521" y="1193800"/>
              <a:ext cx="2470355" cy="1701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442739" y="3034268"/>
              <a:ext cx="19303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/>
                  <a:cs typeface="Roboto Light"/>
                </a:rPr>
                <a:t>Semi-Automated,</a:t>
              </a:r>
              <a:br>
                <a:rPr lang="en-US" dirty="0">
                  <a:latin typeface="Roboto Light"/>
                  <a:cs typeface="Roboto Light"/>
                </a:rPr>
              </a:br>
              <a:r>
                <a:rPr lang="en-US" dirty="0">
                  <a:latin typeface="Roboto Light"/>
                  <a:cs typeface="Roboto Light"/>
                </a:rPr>
                <a:t>Tool-based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76588" y="1651000"/>
            <a:ext cx="2715639" cy="2480965"/>
            <a:chOff x="5876588" y="1193800"/>
            <a:chExt cx="2715639" cy="2480965"/>
          </a:xfrm>
        </p:grpSpPr>
        <p:pic>
          <p:nvPicPr>
            <p:cNvPr id="9" name="Picture 8" descr="ED209_Robocop_h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588" y="1193800"/>
              <a:ext cx="2715639" cy="17018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362700" y="3028434"/>
              <a:ext cx="18325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/>
                  <a:cs typeface="Roboto Light"/>
                </a:rPr>
                <a:t>Fully Automated</a:t>
              </a:r>
            </a:p>
            <a:p>
              <a:pPr algn="ctr"/>
              <a:r>
                <a:rPr lang="en-US" dirty="0">
                  <a:latin typeface="Roboto Light"/>
                  <a:cs typeface="Roboto Light"/>
                </a:rPr>
                <a:t>AI-based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8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BF12-600E-5D47-848F-705D76B7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3073-34AB-18F0-8190-EAD6BB13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Comment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With great power comes </a:t>
            </a:r>
            <a:br>
              <a:rPr lang="en-US" dirty="0"/>
            </a:br>
            <a:r>
              <a:rPr lang="en-US" dirty="0"/>
              <a:t>great responsibility!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Also: Please fill </a:t>
            </a:r>
            <a:r>
              <a:rPr lang="en-US"/>
              <a:t>the course evaluation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590854" name="Picture 6" descr="amazingspider_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2708" y="1184149"/>
            <a:ext cx="3076575" cy="3555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408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64</Words>
  <Application>Microsoft Macintosh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Roboto Light</vt:lpstr>
      <vt:lpstr>Office Theme</vt:lpstr>
      <vt:lpstr>Conclusions</vt:lpstr>
      <vt:lpstr>Topics</vt:lpstr>
      <vt:lpstr>Vulnerability Analysis and AI</vt:lpstr>
      <vt:lpstr>Suggestions?</vt:lpstr>
      <vt:lpstr>Final Comment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68</cp:revision>
  <dcterms:created xsi:type="dcterms:W3CDTF">2015-08-19T17:06:09Z</dcterms:created>
  <dcterms:modified xsi:type="dcterms:W3CDTF">2024-11-13T04:09:07Z</dcterms:modified>
</cp:coreProperties>
</file>