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C8BE-27BB-6369-6742-43FD1ED9B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29504-97A2-9A85-5F69-0A8389E29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5D10-414E-BC74-4A6C-1E45F5EE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AAF2-FB19-5E4D-1A4A-8B93ABC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01DB1-A54D-432F-6975-806730DF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2264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4DE3-620B-5F18-EF64-0EAF3D19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52BC1-A978-E5EC-4C40-79D81AF75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F953-9837-1261-4306-2760F9B5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EF47C-64AB-B420-80E2-AA9F887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03F8F-3B45-4A24-82F8-C8CB64EC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6327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5D624-B8B2-E276-D4E4-A4796F2C3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80411-B1CC-EAEA-5F72-E171CE78B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3B03-3361-F779-5016-55A5A6C8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418D-61F1-7846-3B86-E06BF0CD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231E3-D0A4-6851-3A2A-EE43293A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800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24DF-1EB8-0265-5E07-CD7C79AF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4738-F561-3841-9C81-1BDD00EB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E287-0271-BA52-B10C-58409110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DDAB4-170C-3C86-5440-845057AE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849E-837B-3DAB-D0E2-C5A889B0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853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54C6-52EE-BADD-8F7C-5B86C2E7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62ECB-3E95-0011-22E1-CA3EEAE30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4DA9A-07E8-9CC5-C0DF-B4574547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6ABF-7064-56D3-963D-EE9F1E83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3980-B6B5-29D5-DA55-1B3AD600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099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F6E2-4B49-3974-A027-50222355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8FC15-7D1B-0C03-CA3F-5349BCF66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A3930-2A6B-1BCE-FE46-19ABE0A45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84C75-A7A3-8BD3-B0E0-9375C08C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E4852-6C37-D99C-F240-5F44AB02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057E-5403-4A9D-7532-E5FA2F6E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169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6ECA-9EE2-8CBA-520D-EF786743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B5761-F642-E167-05F0-7FAB499E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CE44C-BF3B-58CE-BC68-55C3AD75F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2886-5E37-697C-C258-E3CE29CDA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1B0CF-4E5E-99CB-52A7-034DD5EF1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B92D6-8290-7B6B-9CB1-B6D75D9B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297DC-05C3-779F-D889-BC69A0A8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9DB36-251B-E7BC-A38C-8899AF7B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7380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9F7A-014A-5599-EF43-4D3B3365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2DB00-87A6-0853-BCB5-50D67A70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B3D57-554F-9919-66C9-326BA1DA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33EB0-4E7F-7FED-7837-F20C2ACE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629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4DDE1-D03F-1B6E-3DC1-73B64018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017F8-401D-5C45-0BB0-4B86593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6C3B3-17AE-24CD-023D-72C5E3BB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840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F87F-0709-DDBD-7F1B-8BF012D0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20E3-0B2F-5918-D10A-468AD5B5B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F32A4-DFEE-26CC-E79E-D8B2FDA91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34574-7CE9-8C8C-B69F-7BC12764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D423D-A9BE-85C4-D8C1-8CD6D20E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71CE-0038-8E21-6E37-506354D9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40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2348-4F30-39DC-52D3-3081489B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FDD86-6296-DF6A-C1EA-5963EA532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FFF4F-57D0-9305-B46B-AE7753A7A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6648F-DC7D-BD9E-7D91-9180D007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F5FA3-51B9-53ED-6872-45AC4812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77C5-BDC6-1C9E-D1B7-04DE6E6B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695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70582-96C8-6D50-A18C-F71D1E6E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B7AD7-CE67-F3FC-8954-BBC69672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636CF-ABB6-0693-151B-E37FECC89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E310-F316-4780-B55F-32801519CE21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758F-BEBC-FBE4-75BE-F3369CE32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93FC6-A254-9F60-D919-64FB17F1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709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64F4927-4C78-A992-BA3B-7DB2A801011E}"/>
              </a:ext>
            </a:extLst>
          </p:cNvPr>
          <p:cNvGrpSpPr/>
          <p:nvPr/>
        </p:nvGrpSpPr>
        <p:grpSpPr>
          <a:xfrm>
            <a:off x="0" y="86195"/>
            <a:ext cx="12074835" cy="6401129"/>
            <a:chOff x="0" y="86195"/>
            <a:chExt cx="12074835" cy="64011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C45FA1-A198-7365-AF03-34CBE59B1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6195"/>
              <a:ext cx="3016405" cy="64011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24487E-5214-C7B7-2645-D4CE0F64E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2025" y="86195"/>
              <a:ext cx="3022755" cy="64011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C09670-7C29-EF75-EB7B-2104809CD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4662" y="86195"/>
              <a:ext cx="3029106" cy="64011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ACCFCB-7DC7-6F45-D7EF-C13E6817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58430" y="86195"/>
              <a:ext cx="3016405" cy="6401129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C17757-2FF7-CA6E-06FF-8FE47446B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4378" y="4236942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3E3594-E5E9-A021-AAC2-134B118E7831}"/>
                </a:ext>
              </a:extLst>
            </p:cNvPr>
            <p:cNvSpPr/>
            <p:nvPr/>
          </p:nvSpPr>
          <p:spPr>
            <a:xfrm>
              <a:off x="133092" y="4584699"/>
              <a:ext cx="2423093" cy="321511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C4945A-15C1-EF1B-2BE3-F2681557C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2349" y="2729988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B8D4BD-AC9A-9C78-4A14-E2BFE6F91D04}"/>
                </a:ext>
              </a:extLst>
            </p:cNvPr>
            <p:cNvSpPr/>
            <p:nvPr/>
          </p:nvSpPr>
          <p:spPr>
            <a:xfrm>
              <a:off x="3089586" y="3098800"/>
              <a:ext cx="2006600" cy="279400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074AC28-FC7A-2D87-A1FA-4537E07E9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8273" y="2114474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832431-D471-AEC1-EFDC-E812A157F493}"/>
                </a:ext>
              </a:extLst>
            </p:cNvPr>
            <p:cNvSpPr/>
            <p:nvPr/>
          </p:nvSpPr>
          <p:spPr>
            <a:xfrm>
              <a:off x="7128185" y="4745454"/>
              <a:ext cx="1930245" cy="220246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236364-9AE1-2D53-2BA2-E8A0B186CC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8033" y="1601551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D5BA2D-53E1-012C-9210-A6D377615366}"/>
                </a:ext>
              </a:extLst>
            </p:cNvPr>
            <p:cNvSpPr/>
            <p:nvPr/>
          </p:nvSpPr>
          <p:spPr>
            <a:xfrm>
              <a:off x="9153835" y="2110062"/>
              <a:ext cx="2006600" cy="887137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CACA51-EC4C-5501-F33C-6867979FD8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2349" y="3353056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C83E59-ADE2-FAF1-7D3E-B1AEF7D498C9}"/>
                </a:ext>
              </a:extLst>
            </p:cNvPr>
            <p:cNvSpPr/>
            <p:nvPr/>
          </p:nvSpPr>
          <p:spPr>
            <a:xfrm>
              <a:off x="3089586" y="3607312"/>
              <a:ext cx="2006600" cy="279400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A2DA6F-7DAA-0A97-7A05-ED64154F4E9B}"/>
                </a:ext>
              </a:extLst>
            </p:cNvPr>
            <p:cNvSpPr/>
            <p:nvPr/>
          </p:nvSpPr>
          <p:spPr>
            <a:xfrm>
              <a:off x="8428567" y="1817651"/>
              <a:ext cx="478366" cy="256682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82F3DA-E0BB-5FAC-6510-AF97249018E5}"/>
                </a:ext>
              </a:extLst>
            </p:cNvPr>
            <p:cNvSpPr/>
            <p:nvPr/>
          </p:nvSpPr>
          <p:spPr>
            <a:xfrm>
              <a:off x="6447517" y="3172318"/>
              <a:ext cx="478366" cy="256682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151041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3D8A097-A9A4-744A-B945-CB91B3648E1D}"/>
              </a:ext>
            </a:extLst>
          </p:cNvPr>
          <p:cNvGrpSpPr/>
          <p:nvPr/>
        </p:nvGrpSpPr>
        <p:grpSpPr>
          <a:xfrm>
            <a:off x="0" y="200508"/>
            <a:ext cx="12662551" cy="6456983"/>
            <a:chOff x="0" y="30341"/>
            <a:chExt cx="12662551" cy="645698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E6EE718-1B9D-C64F-425E-070F4BD3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4867" y="86193"/>
              <a:ext cx="4000706" cy="4216617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AC7A3A8-385F-051D-8881-05B1273415AA}"/>
                </a:ext>
              </a:extLst>
            </p:cNvPr>
            <p:cNvGrpSpPr/>
            <p:nvPr/>
          </p:nvGrpSpPr>
          <p:grpSpPr>
            <a:xfrm>
              <a:off x="0" y="30341"/>
              <a:ext cx="12662551" cy="6456983"/>
              <a:chOff x="0" y="30341"/>
              <a:chExt cx="12662551" cy="645698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C1E441F-48F8-EE44-7197-988ECC1B0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6195"/>
                <a:ext cx="3016405" cy="640112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A599B78-4F01-E62F-454D-D982C5803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33516" y="86193"/>
                <a:ext cx="2629035" cy="5931205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CC73463D-01BC-DB7E-66F5-FD7219202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6405" y="86195"/>
                <a:ext cx="3029106" cy="6401129"/>
              </a:xfrm>
              <a:prstGeom prst="rect">
                <a:avLst/>
              </a:prstGeom>
            </p:spPr>
          </p:pic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D750B70-AA9A-709A-2322-F8A255CB93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7568" y="1269419"/>
                <a:ext cx="508512" cy="50851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108000" rtlCol="0" anchor="ctr"/>
              <a:lstStyle/>
              <a:p>
                <a:pPr algn="ctr"/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S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C97073-FED7-CDFC-A5F0-0B290FC741AD}"/>
                  </a:ext>
                </a:extLst>
              </p:cNvPr>
              <p:cNvSpPr/>
              <p:nvPr/>
            </p:nvSpPr>
            <p:spPr>
              <a:xfrm>
                <a:off x="3834833" y="3429000"/>
                <a:ext cx="2210677" cy="185599"/>
              </a:xfrm>
              <a:prstGeom prst="rect">
                <a:avLst/>
              </a:prstGeom>
              <a:noFill/>
              <a:ln w="57150">
                <a:solidFill>
                  <a:srgbClr val="F4B183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51F4CF9-18F7-9A34-7112-12683203F35A}"/>
                  </a:ext>
                </a:extLst>
              </p:cNvPr>
              <p:cNvSpPr/>
              <p:nvPr/>
            </p:nvSpPr>
            <p:spPr>
              <a:xfrm>
                <a:off x="5418668" y="1777932"/>
                <a:ext cx="266700" cy="245602"/>
              </a:xfrm>
              <a:prstGeom prst="rect">
                <a:avLst/>
              </a:prstGeom>
              <a:noFill/>
              <a:ln w="57150">
                <a:solidFill>
                  <a:srgbClr val="F4B183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ED40F0-9A00-D2CE-9A90-09C18B0242BB}"/>
                  </a:ext>
                </a:extLst>
              </p:cNvPr>
              <p:cNvSpPr/>
              <p:nvPr/>
            </p:nvSpPr>
            <p:spPr>
              <a:xfrm>
                <a:off x="3097146" y="2367212"/>
                <a:ext cx="397893" cy="245602"/>
              </a:xfrm>
              <a:prstGeom prst="rect">
                <a:avLst/>
              </a:prstGeom>
              <a:noFill/>
              <a:ln w="57150">
                <a:solidFill>
                  <a:srgbClr val="F4B183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52C4CB6-7DEC-D719-5782-4B50333F1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979" y="4193125"/>
                <a:ext cx="508512" cy="50851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108000" rtlCol="0" anchor="ctr"/>
              <a:lstStyle/>
              <a:p>
                <a:pPr algn="ctr"/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S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F22364-D7B9-A977-07BD-CD43CCAF55CD}"/>
                  </a:ext>
                </a:extLst>
              </p:cNvPr>
              <p:cNvSpPr/>
              <p:nvPr/>
            </p:nvSpPr>
            <p:spPr>
              <a:xfrm>
                <a:off x="3834833" y="4657505"/>
                <a:ext cx="2210677" cy="185599"/>
              </a:xfrm>
              <a:prstGeom prst="rect">
                <a:avLst/>
              </a:prstGeom>
              <a:noFill/>
              <a:ln w="57150">
                <a:solidFill>
                  <a:srgbClr val="F4B183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FC397EF-FE98-E854-5AE2-B3B2921E71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65461" y="30341"/>
                <a:ext cx="508512" cy="50851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108000" rtlCol="0" anchor="ctr"/>
              <a:lstStyle/>
              <a:p>
                <a:pPr algn="ctr"/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en-S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BDBC582-F713-12CC-957A-E830929EC542}"/>
                  </a:ext>
                </a:extLst>
              </p:cNvPr>
              <p:cNvSpPr/>
              <p:nvPr/>
            </p:nvSpPr>
            <p:spPr>
              <a:xfrm>
                <a:off x="6823993" y="538853"/>
                <a:ext cx="355240" cy="343797"/>
              </a:xfrm>
              <a:prstGeom prst="rect">
                <a:avLst/>
              </a:prstGeom>
              <a:noFill/>
              <a:ln w="57150">
                <a:solidFill>
                  <a:srgbClr val="F4B183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245087-6AB8-3FBC-C2F2-97A4DDB5FC06}"/>
                  </a:ext>
                </a:extLst>
              </p:cNvPr>
              <p:cNvSpPr/>
              <p:nvPr/>
            </p:nvSpPr>
            <p:spPr>
              <a:xfrm>
                <a:off x="8649618" y="538853"/>
                <a:ext cx="355240" cy="343797"/>
              </a:xfrm>
              <a:prstGeom prst="rect">
                <a:avLst/>
              </a:prstGeom>
              <a:noFill/>
              <a:ln w="57150">
                <a:solidFill>
                  <a:srgbClr val="F4B183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D6D2C0-1572-B6E0-0F8F-FD11716208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75476" y="4151948"/>
                <a:ext cx="508512" cy="50851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108000" rtlCol="0" anchor="ctr"/>
              <a:lstStyle/>
              <a:p>
                <a:pPr algn="ctr"/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en-S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E42B44-D975-E98D-D69E-152E651509D3}"/>
                  </a:ext>
                </a:extLst>
              </p:cNvPr>
              <p:cNvSpPr/>
              <p:nvPr/>
            </p:nvSpPr>
            <p:spPr>
              <a:xfrm>
                <a:off x="10119921" y="3765549"/>
                <a:ext cx="2464067" cy="456547"/>
              </a:xfrm>
              <a:prstGeom prst="rect">
                <a:avLst/>
              </a:prstGeom>
              <a:noFill/>
              <a:ln w="57150">
                <a:solidFill>
                  <a:srgbClr val="F4B183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CF3A35F-6403-92D3-B9A6-BB1CB92A0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47357" y="30341"/>
                <a:ext cx="508512" cy="50851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108000" rtlCol="0" anchor="ctr"/>
              <a:lstStyle/>
              <a:p>
                <a:pPr algn="ctr"/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S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17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E886C5F-4E57-DFBA-7881-EC442DE95014}"/>
              </a:ext>
            </a:extLst>
          </p:cNvPr>
          <p:cNvGrpSpPr/>
          <p:nvPr/>
        </p:nvGrpSpPr>
        <p:grpSpPr>
          <a:xfrm>
            <a:off x="138285" y="93681"/>
            <a:ext cx="11960916" cy="6401129"/>
            <a:chOff x="138285" y="93681"/>
            <a:chExt cx="11960916" cy="64011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B21C7A-A0D8-0FF4-395A-83C7AE972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9204" y="93681"/>
              <a:ext cx="3029106" cy="64011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6482BB-B631-3F95-8F62-A619B0E0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1960" y="93681"/>
              <a:ext cx="3022755" cy="64011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00C5230-15F0-5B74-7627-1BDE661A9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6446" y="93681"/>
              <a:ext cx="3022755" cy="640112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058F8C-2266-0731-B8AB-BD6C0864B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285" y="93681"/>
              <a:ext cx="3016405" cy="6401129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2383BF-4272-22AF-0D06-BD8C905D3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7936" y="2487083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7E3635-82D8-8836-71E2-A8F4B57B06A9}"/>
                </a:ext>
              </a:extLst>
            </p:cNvPr>
            <p:cNvSpPr/>
            <p:nvPr/>
          </p:nvSpPr>
          <p:spPr>
            <a:xfrm>
              <a:off x="3193824" y="2910176"/>
              <a:ext cx="2787876" cy="448974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E70DC69-5125-2335-3E7B-A6B54C8D2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7936" y="3820219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3F6069-A165-2DEA-8528-511753A9491C}"/>
                </a:ext>
              </a:extLst>
            </p:cNvPr>
            <p:cNvSpPr/>
            <p:nvPr/>
          </p:nvSpPr>
          <p:spPr>
            <a:xfrm>
              <a:off x="7175346" y="4623055"/>
              <a:ext cx="1858587" cy="185599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BFAA8FC-D56D-FD5B-5C0C-B9D019E4E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77946" y="1486076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E16783-A50E-B079-966E-A2CCDCDDE792}"/>
                </a:ext>
              </a:extLst>
            </p:cNvPr>
            <p:cNvSpPr/>
            <p:nvPr/>
          </p:nvSpPr>
          <p:spPr>
            <a:xfrm>
              <a:off x="9153556" y="1905255"/>
              <a:ext cx="2784444" cy="461178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004506-0017-CD7E-8DFA-79FC386377B1}"/>
                </a:ext>
              </a:extLst>
            </p:cNvPr>
            <p:cNvSpPr/>
            <p:nvPr/>
          </p:nvSpPr>
          <p:spPr>
            <a:xfrm>
              <a:off x="3208695" y="3406051"/>
              <a:ext cx="2787876" cy="448974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9164183-AEB3-140B-E0BB-0BC0E7501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5801" y="4793278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A28CE0-B9DA-50C3-F2D5-E69C76B57FDD}"/>
                </a:ext>
              </a:extLst>
            </p:cNvPr>
            <p:cNvSpPr/>
            <p:nvPr/>
          </p:nvSpPr>
          <p:spPr>
            <a:xfrm>
              <a:off x="262419" y="5216145"/>
              <a:ext cx="2383759" cy="327405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1081F6-8078-915D-DBC7-4EF31B512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7047" y="5457905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489CEF-3C95-7778-C573-F5344466144D}"/>
                </a:ext>
              </a:extLst>
            </p:cNvPr>
            <p:cNvSpPr/>
            <p:nvPr/>
          </p:nvSpPr>
          <p:spPr>
            <a:xfrm>
              <a:off x="2688692" y="5216145"/>
              <a:ext cx="302488" cy="327405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5010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CEF4D09-898C-E5BE-33CC-0D657596B85B}"/>
              </a:ext>
            </a:extLst>
          </p:cNvPr>
          <p:cNvGrpSpPr/>
          <p:nvPr/>
        </p:nvGrpSpPr>
        <p:grpSpPr>
          <a:xfrm>
            <a:off x="544586" y="127979"/>
            <a:ext cx="9071442" cy="6401129"/>
            <a:chOff x="133106" y="119512"/>
            <a:chExt cx="9071442" cy="64011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9125F14-F06A-A435-28A6-97D6A56B9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6336" y="119512"/>
              <a:ext cx="3029106" cy="640112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B961D3-9EB6-AEFD-27F6-E1BE267C2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5442" y="119512"/>
              <a:ext cx="3029106" cy="64011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E30AA1F-A0D6-F154-FF1F-833408BD9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106" y="119512"/>
              <a:ext cx="3016405" cy="640112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0F7FE7-82B0-81A8-0BBE-A95C0F0FA9EB}"/>
                </a:ext>
              </a:extLst>
            </p:cNvPr>
            <p:cNvSpPr/>
            <p:nvPr/>
          </p:nvSpPr>
          <p:spPr>
            <a:xfrm>
              <a:off x="3776987" y="4550035"/>
              <a:ext cx="2324093" cy="247357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5EE761-402D-01D1-E49B-AE49292A2EAC}"/>
                </a:ext>
              </a:extLst>
            </p:cNvPr>
            <p:cNvSpPr/>
            <p:nvPr/>
          </p:nvSpPr>
          <p:spPr>
            <a:xfrm>
              <a:off x="3222827" y="908126"/>
              <a:ext cx="1402380" cy="1942110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4D64F6-7CAB-64E7-CB7C-89B0F7D2E4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5599" y="2797700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CBA46C-5087-EED8-A24E-CD369287FC99}"/>
                </a:ext>
              </a:extLst>
            </p:cNvPr>
            <p:cNvSpPr/>
            <p:nvPr/>
          </p:nvSpPr>
          <p:spPr>
            <a:xfrm>
              <a:off x="5558155" y="2928278"/>
              <a:ext cx="241300" cy="247357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C59A1F-BAE5-7C3A-A86A-72BF7AA025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111" y="5362195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34FB5-E7D6-306B-D18A-ACDE9FF243C7}"/>
                </a:ext>
              </a:extLst>
            </p:cNvPr>
            <p:cNvSpPr/>
            <p:nvPr/>
          </p:nvSpPr>
          <p:spPr>
            <a:xfrm>
              <a:off x="3776987" y="5238517"/>
              <a:ext cx="2324093" cy="247357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3330E78-E235-A805-CA5D-16C11C55D3E1}"/>
                </a:ext>
              </a:extLst>
            </p:cNvPr>
            <p:cNvSpPr/>
            <p:nvPr/>
          </p:nvSpPr>
          <p:spPr>
            <a:xfrm>
              <a:off x="189687" y="5631691"/>
              <a:ext cx="2802845" cy="596389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E351EE-F98B-C799-4D30-DF83FFBF5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1268" y="5308650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DABDC8-9EB0-671D-EF8F-CE30D305C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4267" y="2165696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72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0A29A17-C16C-DEB7-C90D-C0EE31988D58}"/>
              </a:ext>
            </a:extLst>
          </p:cNvPr>
          <p:cNvGrpSpPr/>
          <p:nvPr/>
        </p:nvGrpSpPr>
        <p:grpSpPr>
          <a:xfrm>
            <a:off x="69311" y="59672"/>
            <a:ext cx="12804713" cy="6415888"/>
            <a:chOff x="69311" y="59672"/>
            <a:chExt cx="12804713" cy="64158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EFF1F8F-84BC-4ECD-A9D1-459CD75C6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3299" y="74427"/>
              <a:ext cx="4781796" cy="468654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FDDBEE-2F8B-E53E-265B-C5AEBCD8D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11" y="74431"/>
              <a:ext cx="3016405" cy="640112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48D38B-4D7A-30BE-DBF9-9689D110C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6894" y="74429"/>
              <a:ext cx="3029106" cy="640112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71C5CE6-BEE5-EAE6-F5B8-7286A793E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2581" y="74427"/>
              <a:ext cx="2781443" cy="6401129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01EB799-AC30-464A-2D24-140B5D5C22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4221" y="74427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DEBA22-634B-E389-6540-D45E164606FA}"/>
                </a:ext>
              </a:extLst>
            </p:cNvPr>
            <p:cNvSpPr/>
            <p:nvPr/>
          </p:nvSpPr>
          <p:spPr>
            <a:xfrm>
              <a:off x="3741788" y="5623168"/>
              <a:ext cx="2354212" cy="244232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8DC8FC-9E40-CD8A-CAE9-310E7501BE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7488" y="5171549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DB24F9-9421-36B2-9322-1115F410EC64}"/>
                </a:ext>
              </a:extLst>
            </p:cNvPr>
            <p:cNvSpPr/>
            <p:nvPr/>
          </p:nvSpPr>
          <p:spPr>
            <a:xfrm>
              <a:off x="6881874" y="568184"/>
              <a:ext cx="276096" cy="244232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3782FE-DF7A-E7FC-370E-AB784C2B0190}"/>
                </a:ext>
              </a:extLst>
            </p:cNvPr>
            <p:cNvSpPr/>
            <p:nvPr/>
          </p:nvSpPr>
          <p:spPr>
            <a:xfrm>
              <a:off x="8722735" y="568184"/>
              <a:ext cx="276096" cy="244232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085D561-D398-9989-88DD-FB0E50258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03085" y="59672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6BB147-EFD1-ED84-543D-0E082184F6C1}"/>
                </a:ext>
              </a:extLst>
            </p:cNvPr>
            <p:cNvSpPr/>
            <p:nvPr/>
          </p:nvSpPr>
          <p:spPr>
            <a:xfrm>
              <a:off x="10132582" y="382444"/>
              <a:ext cx="1329167" cy="1001856"/>
            </a:xfrm>
            <a:prstGeom prst="rect">
              <a:avLst/>
            </a:prstGeom>
            <a:noFill/>
            <a:ln w="5715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10487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A131EC6-CDB7-8E6D-5D57-68A41CE2D029}"/>
              </a:ext>
            </a:extLst>
          </p:cNvPr>
          <p:cNvGrpSpPr/>
          <p:nvPr/>
        </p:nvGrpSpPr>
        <p:grpSpPr>
          <a:xfrm>
            <a:off x="0" y="112930"/>
            <a:ext cx="12110072" cy="6401129"/>
            <a:chOff x="112049" y="84055"/>
            <a:chExt cx="12110072" cy="64011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179946-BC0F-BE39-CF2D-C117D91F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49" y="84055"/>
              <a:ext cx="3016405" cy="64011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6161E1-A3B2-C9E1-6E57-05845D42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4913" y="84055"/>
              <a:ext cx="3067208" cy="640112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AB6382B-E1D5-5064-A3B3-0B8688A8C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8454" y="84055"/>
              <a:ext cx="6077262" cy="6401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515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9</cp:revision>
  <dcterms:created xsi:type="dcterms:W3CDTF">2023-09-29T20:48:41Z</dcterms:created>
  <dcterms:modified xsi:type="dcterms:W3CDTF">2023-09-30T00:22:17Z</dcterms:modified>
</cp:coreProperties>
</file>