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4911725" y="490220"/>
            <a:ext cx="2369185" cy="803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911725" y="1750695"/>
            <a:ext cx="2369185" cy="803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415540" y="4023995"/>
            <a:ext cx="2369185" cy="803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11725" y="4827270"/>
            <a:ext cx="2369185" cy="803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53910" y="4023995"/>
            <a:ext cx="2369185" cy="803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15540" y="5871845"/>
            <a:ext cx="2369185" cy="803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911725" y="3027045"/>
            <a:ext cx="2369185" cy="803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280910" y="5871845"/>
            <a:ext cx="2369185" cy="803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4" idx="4"/>
            <a:endCxn id="5" idx="0"/>
          </p:cNvCxnSpPr>
          <p:nvPr/>
        </p:nvCxnSpPr>
        <p:spPr>
          <a:xfrm>
            <a:off x="6096635" y="1293495"/>
            <a:ext cx="0" cy="4572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0"/>
            <a:endCxn id="5" idx="4"/>
          </p:cNvCxnSpPr>
          <p:nvPr/>
        </p:nvCxnSpPr>
        <p:spPr>
          <a:xfrm flipV="true">
            <a:off x="6096635" y="2553970"/>
            <a:ext cx="0" cy="47307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7"/>
            <a:endCxn id="10" idx="3"/>
          </p:cNvCxnSpPr>
          <p:nvPr/>
        </p:nvCxnSpPr>
        <p:spPr>
          <a:xfrm flipV="true">
            <a:off x="4438015" y="3712845"/>
            <a:ext cx="820420" cy="42862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5"/>
            <a:endCxn id="8" idx="1"/>
          </p:cNvCxnSpPr>
          <p:nvPr/>
        </p:nvCxnSpPr>
        <p:spPr>
          <a:xfrm>
            <a:off x="6934200" y="3712845"/>
            <a:ext cx="566420" cy="42862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7" idx="0"/>
          </p:cNvCxnSpPr>
          <p:nvPr/>
        </p:nvCxnSpPr>
        <p:spPr>
          <a:xfrm>
            <a:off x="6096635" y="3830320"/>
            <a:ext cx="0" cy="99695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7"/>
            <a:endCxn id="7" idx="3"/>
          </p:cNvCxnSpPr>
          <p:nvPr/>
        </p:nvCxnSpPr>
        <p:spPr>
          <a:xfrm flipV="true">
            <a:off x="4438015" y="5513070"/>
            <a:ext cx="820420" cy="47625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7" idx="5"/>
          </p:cNvCxnSpPr>
          <p:nvPr/>
        </p:nvCxnSpPr>
        <p:spPr>
          <a:xfrm flipH="true" flipV="true">
            <a:off x="6934200" y="5513070"/>
            <a:ext cx="693420" cy="47625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 Box 19"/>
          <p:cNvSpPr txBox="true"/>
          <p:nvPr/>
        </p:nvSpPr>
        <p:spPr>
          <a:xfrm>
            <a:off x="5313680" y="707390"/>
            <a:ext cx="1564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Realizar Venta</a:t>
            </a:r>
            <a:endParaRPr lang="" altLang="en-US"/>
          </a:p>
        </p:txBody>
      </p:sp>
      <p:sp>
        <p:nvSpPr>
          <p:cNvPr id="21" name="Text Box 20"/>
          <p:cNvSpPr txBox="true"/>
          <p:nvPr/>
        </p:nvSpPr>
        <p:spPr>
          <a:xfrm>
            <a:off x="5258435" y="1967865"/>
            <a:ext cx="1894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Buscar Producto</a:t>
            </a:r>
            <a:endParaRPr lang="" altLang="en-US"/>
          </a:p>
        </p:txBody>
      </p:sp>
      <p:sp>
        <p:nvSpPr>
          <p:cNvPr id="22" name="Text Box 21"/>
          <p:cNvSpPr txBox="true"/>
          <p:nvPr/>
        </p:nvSpPr>
        <p:spPr>
          <a:xfrm>
            <a:off x="5149215" y="5044440"/>
            <a:ext cx="1894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Cobrar Productos</a:t>
            </a:r>
            <a:endParaRPr lang="" altLang="en-US"/>
          </a:p>
        </p:txBody>
      </p:sp>
      <p:sp>
        <p:nvSpPr>
          <p:cNvPr id="23" name="Text Box 22"/>
          <p:cNvSpPr txBox="true"/>
          <p:nvPr/>
        </p:nvSpPr>
        <p:spPr>
          <a:xfrm>
            <a:off x="2652395" y="6089015"/>
            <a:ext cx="1894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Cobrar </a:t>
            </a:r>
            <a:r>
              <a:rPr lang="" altLang="en-US"/>
              <a:t>Efectivo</a:t>
            </a:r>
            <a:endParaRPr lang="" altLang="en-US"/>
          </a:p>
        </p:txBody>
      </p:sp>
      <p:sp>
        <p:nvSpPr>
          <p:cNvPr id="24" name="Text Box 23"/>
          <p:cNvSpPr txBox="true"/>
          <p:nvPr/>
        </p:nvSpPr>
        <p:spPr>
          <a:xfrm>
            <a:off x="7518400" y="6089015"/>
            <a:ext cx="1894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Cobrar </a:t>
            </a:r>
            <a:r>
              <a:rPr lang="" altLang="en-US"/>
              <a:t>a Credito</a:t>
            </a:r>
            <a:endParaRPr lang="" altLang="en-US"/>
          </a:p>
        </p:txBody>
      </p:sp>
      <p:sp>
        <p:nvSpPr>
          <p:cNvPr id="25" name="Text Box 24"/>
          <p:cNvSpPr txBox="true"/>
          <p:nvPr/>
        </p:nvSpPr>
        <p:spPr>
          <a:xfrm>
            <a:off x="7391400" y="4241165"/>
            <a:ext cx="1894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Imprimir Factura</a:t>
            </a:r>
            <a:endParaRPr lang="" altLang="en-US"/>
          </a:p>
        </p:txBody>
      </p:sp>
      <p:sp>
        <p:nvSpPr>
          <p:cNvPr id="26" name="Text Box 25"/>
          <p:cNvSpPr txBox="true"/>
          <p:nvPr/>
        </p:nvSpPr>
        <p:spPr>
          <a:xfrm>
            <a:off x="2543175" y="4241800"/>
            <a:ext cx="1894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Bloquear</a:t>
            </a:r>
            <a:endParaRPr lang="" altLang="en-US"/>
          </a:p>
        </p:txBody>
      </p:sp>
      <p:sp>
        <p:nvSpPr>
          <p:cNvPr id="27" name="Text Box 26"/>
          <p:cNvSpPr txBox="true"/>
          <p:nvPr/>
        </p:nvSpPr>
        <p:spPr>
          <a:xfrm>
            <a:off x="5149215" y="3244215"/>
            <a:ext cx="1894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Lista</a:t>
            </a:r>
            <a:r>
              <a:rPr lang="en-US" altLang="en-US"/>
              <a:t> Productos</a:t>
            </a:r>
            <a:endParaRPr lang="en-US" altLang="en-US"/>
          </a:p>
        </p:txBody>
      </p:sp>
      <p:graphicFrame>
        <p:nvGraphicFramePr>
          <p:cNvPr id="28" name="Table 27"/>
          <p:cNvGraphicFramePr/>
          <p:nvPr/>
        </p:nvGraphicFramePr>
        <p:xfrm>
          <a:off x="1964690" y="1270"/>
          <a:ext cx="7991475" cy="6756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7991475"/>
              </a:tblGrid>
              <a:tr h="434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Venta de Productos</a:t>
                      </a:r>
                      <a:endParaRPr lang="" altLang="en-US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63220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 flipH="true">
            <a:off x="1755140" y="3404235"/>
            <a:ext cx="3034030" cy="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true">
            <a:off x="7391400" y="3404235"/>
            <a:ext cx="3034030" cy="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true"/>
          <p:nvPr/>
        </p:nvSpPr>
        <p:spPr>
          <a:xfrm>
            <a:off x="271780" y="3220085"/>
            <a:ext cx="1483360" cy="36830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EMPLEADO</a:t>
            </a:r>
            <a:endParaRPr lang="" altLang="en-US"/>
          </a:p>
        </p:txBody>
      </p:sp>
      <p:sp>
        <p:nvSpPr>
          <p:cNvPr id="32" name="Text Box 31"/>
          <p:cNvSpPr txBox="true"/>
          <p:nvPr/>
        </p:nvSpPr>
        <p:spPr>
          <a:xfrm>
            <a:off x="10425430" y="3081655"/>
            <a:ext cx="1483360" cy="64516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BASE DE DATAOS</a:t>
            </a:r>
            <a:endParaRPr lang="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WPS Presentation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Nimbus Roman No9 L</vt:lpstr>
      <vt:lpstr>Arial Unicode MS</vt:lpstr>
      <vt:lpstr>Arial Black</vt:lpstr>
      <vt:lpstr>微软雅黑</vt:lpstr>
      <vt:lpstr>Droid Sans Fallback</vt:lpstr>
      <vt:lpstr>SimSun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skill</dc:creator>
  <cp:lastModifiedBy>skill</cp:lastModifiedBy>
  <cp:revision>7</cp:revision>
  <dcterms:created xsi:type="dcterms:W3CDTF">2021-06-01T20:06:58Z</dcterms:created>
  <dcterms:modified xsi:type="dcterms:W3CDTF">2021-06-01T20:06:58Z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