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2"/>
  </p:notesMasterIdLst>
  <p:sldIdLst>
    <p:sldId id="256" r:id="rId2"/>
    <p:sldId id="258" r:id="rId3"/>
    <p:sldId id="262" r:id="rId4"/>
    <p:sldId id="265" r:id="rId5"/>
    <p:sldId id="269" r:id="rId6"/>
    <p:sldId id="267" r:id="rId7"/>
    <p:sldId id="263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23" r:id="rId20"/>
    <p:sldId id="325" r:id="rId21"/>
    <p:sldId id="327" r:id="rId22"/>
    <p:sldId id="326" r:id="rId23"/>
    <p:sldId id="328" r:id="rId24"/>
    <p:sldId id="329" r:id="rId25"/>
    <p:sldId id="330" r:id="rId26"/>
    <p:sldId id="331" r:id="rId27"/>
    <p:sldId id="272" r:id="rId28"/>
    <p:sldId id="342" r:id="rId29"/>
    <p:sldId id="346" r:id="rId30"/>
    <p:sldId id="343" r:id="rId31"/>
    <p:sldId id="344" r:id="rId32"/>
    <p:sldId id="345" r:id="rId33"/>
    <p:sldId id="347" r:id="rId34"/>
    <p:sldId id="339" r:id="rId35"/>
    <p:sldId id="280" r:id="rId36"/>
    <p:sldId id="333" r:id="rId37"/>
    <p:sldId id="284" r:id="rId38"/>
    <p:sldId id="334" r:id="rId39"/>
    <p:sldId id="336" r:id="rId40"/>
    <p:sldId id="287" r:id="rId41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43"/>
    </p:embeddedFont>
    <p:embeddedFont>
      <p:font typeface="Josefin Sans" pitchFamily="2" charset="77"/>
      <p:regular r:id="rId44"/>
      <p:bold r:id="rId45"/>
      <p:italic r:id="rId46"/>
      <p:boldItalic r:id="rId47"/>
    </p:embeddedFont>
    <p:embeddedFont>
      <p:font typeface="Marcellus" panose="020E0602050203020307" pitchFamily="34" charset="0"/>
      <p:regular r:id="rId48"/>
    </p:embeddedFont>
    <p:embeddedFont>
      <p:font typeface="Open Sans Light" panose="020B0306030504020204" pitchFamily="34" charset="0"/>
      <p:regular r:id="rId49"/>
    </p:embeddedFont>
    <p:embeddedFont>
      <p:font typeface="Russo One" panose="02000503050000020004" pitchFamily="2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D89295"/>
    <a:srgbClr val="D86A6D"/>
    <a:srgbClr val="F64843"/>
    <a:srgbClr val="D8413B"/>
    <a:srgbClr val="BC1500"/>
    <a:srgbClr val="B21400"/>
    <a:srgbClr val="D5D5D5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993A04-7656-40B2-B2D5-3433E9862827}">
  <a:tblStyle styleId="{7B993A04-7656-40B2-B2D5-3433E98628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/>
    <p:restoredTop sz="94599"/>
  </p:normalViewPr>
  <p:slideViewPr>
    <p:cSldViewPr snapToGrid="0">
      <p:cViewPr varScale="1">
        <p:scale>
          <a:sx n="123" d="100"/>
          <a:sy n="123" d="100"/>
        </p:scale>
        <p:origin x="184" y="472"/>
      </p:cViewPr>
      <p:guideLst>
        <p:guide pos="2880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23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345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901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2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03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383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27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22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15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72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6742feb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6742feb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00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88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11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110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809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189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89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c53d5fbfae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c53d5fbfae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252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8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538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848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65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637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a1d2fdb8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a1d2fdb8a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18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53d5fbfa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53d5fbfa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c53d5fbfae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c53d5fbfae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503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c53d5fbfae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c53d5fbfae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559f359f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559f359f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499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559f359f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559f359f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0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67a234de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67a234de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c53d5fbfae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c53d5fbfae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67a234de0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f67a234de0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53d5fbfa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53d5fbfa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7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5460ef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5460ef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9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34093" y="981754"/>
            <a:ext cx="5275800" cy="27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0050" y="3698854"/>
            <a:ext cx="390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6450" y="266737"/>
            <a:ext cx="264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713251" y="294337"/>
            <a:ext cx="7717830" cy="4571128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856144" y="1962861"/>
            <a:ext cx="19908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3570539" y="1962861"/>
            <a:ext cx="19881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6278325" y="1962861"/>
            <a:ext cx="19905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856144" y="3703444"/>
            <a:ext cx="19908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3570539" y="3703442"/>
            <a:ext cx="19881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6278325" y="3703442"/>
            <a:ext cx="19905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13350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856444" y="2291015"/>
            <a:ext cx="1990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3570689" y="2291014"/>
            <a:ext cx="198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6278475" y="2291014"/>
            <a:ext cx="1990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856444" y="4036086"/>
            <a:ext cx="1990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3570689" y="4036084"/>
            <a:ext cx="1987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6278475" y="4036084"/>
            <a:ext cx="1990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723900" y="-171450"/>
            <a:ext cx="0" cy="316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8430600" y="2560714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1597071" y="1648596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5702451" y="1648596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1597071" y="3434325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5702451" y="3434325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713225" y="555875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1597071" y="1978671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5702451" y="1978671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5702451" y="3760846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1597071" y="3760846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6418575" y="539500"/>
            <a:ext cx="2728500" cy="459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31"/>
          <p:cNvCxnSpPr/>
          <p:nvPr/>
        </p:nvCxnSpPr>
        <p:spPr>
          <a:xfrm>
            <a:off x="9525" y="4889179"/>
            <a:ext cx="520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5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8417887" y="1332600"/>
            <a:ext cx="0" cy="39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38" y="2005950"/>
            <a:ext cx="3441900" cy="313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5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713251" y="294337"/>
            <a:ext cx="7717830" cy="4571128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5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8439150" y="-19050"/>
            <a:ext cx="0" cy="46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726075" y="1239294"/>
            <a:ext cx="0" cy="39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44909" y="2009150"/>
            <a:ext cx="3856800" cy="150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644909" y="3529447"/>
            <a:ext cx="3856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13909" y="1067200"/>
            <a:ext cx="13188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716350" y="1116100"/>
            <a:ext cx="0" cy="411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919050" y="1722175"/>
            <a:ext cx="187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919057" y="1116089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919061" y="2303490"/>
            <a:ext cx="208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3531510" y="1722175"/>
            <a:ext cx="187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3531506" y="1116089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3531511" y="2303490"/>
            <a:ext cx="208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6143943" y="1722175"/>
            <a:ext cx="187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6143956" y="1116089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6143961" y="2303476"/>
            <a:ext cx="208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919050" y="3495417"/>
            <a:ext cx="187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919057" y="2892582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919061" y="4081567"/>
            <a:ext cx="208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3531511" y="3495420"/>
            <a:ext cx="187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3531506" y="2892582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3531511" y="4081566"/>
            <a:ext cx="208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6143943" y="3495415"/>
            <a:ext cx="187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6143956" y="2892582"/>
            <a:ext cx="125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6143961" y="4081566"/>
            <a:ext cx="208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716350" y="1116100"/>
            <a:ext cx="0" cy="411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7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491700" y="1936084"/>
            <a:ext cx="39405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4491701" y="3456372"/>
            <a:ext cx="39405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5825936" y="994125"/>
            <a:ext cx="1272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8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644909" y="2257075"/>
            <a:ext cx="38568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644909" y="3777372"/>
            <a:ext cx="3856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3913909" y="962425"/>
            <a:ext cx="13188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13968" y="2253791"/>
            <a:ext cx="39405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713968" y="3774079"/>
            <a:ext cx="39405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048203" y="994125"/>
            <a:ext cx="1272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713225" y="3677132"/>
            <a:ext cx="1906800" cy="461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3616553" y="3677132"/>
            <a:ext cx="1906800" cy="461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6523854" y="3677132"/>
            <a:ext cx="1906800" cy="461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713225" y="2919893"/>
            <a:ext cx="1906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3616553" y="2919893"/>
            <a:ext cx="1906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6523854" y="2919893"/>
            <a:ext cx="1906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713225" y="2596332"/>
            <a:ext cx="190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3616553" y="2596332"/>
            <a:ext cx="190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6523854" y="2596332"/>
            <a:ext cx="190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3114000" y="1523050"/>
            <a:ext cx="0" cy="361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6018100" y="1523050"/>
            <a:ext cx="0" cy="361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7" r:id="rId9"/>
    <p:sldLayoutId id="2147483668" r:id="rId10"/>
    <p:sldLayoutId id="2147483669" r:id="rId11"/>
    <p:sldLayoutId id="2147483672" r:id="rId12"/>
    <p:sldLayoutId id="2147483673" r:id="rId13"/>
    <p:sldLayoutId id="2147483677" r:id="rId14"/>
    <p:sldLayoutId id="2147483678" r:id="rId15"/>
    <p:sldLayoutId id="2147483679" r:id="rId16"/>
    <p:sldLayoutId id="214748368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6CE9E65-0FF3-3116-F7DE-62E252C9B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206"/>
          <a:stretch/>
        </p:blipFill>
        <p:spPr>
          <a:xfrm>
            <a:off x="-1" y="0"/>
            <a:ext cx="9144001" cy="5163000"/>
          </a:xfrm>
          <a:prstGeom prst="rect">
            <a:avLst/>
          </a:prstGeom>
        </p:spPr>
      </p:pic>
      <p:sp>
        <p:nvSpPr>
          <p:cNvPr id="216" name="Google Shape;216;p38"/>
          <p:cNvSpPr/>
          <p:nvPr/>
        </p:nvSpPr>
        <p:spPr>
          <a:xfrm>
            <a:off x="0" y="0"/>
            <a:ext cx="9150600" cy="5163000"/>
          </a:xfrm>
          <a:prstGeom prst="rect">
            <a:avLst/>
          </a:prstGeom>
          <a:solidFill>
            <a:srgbClr val="212121">
              <a:alpha val="7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2307283" y="3151044"/>
            <a:ext cx="452313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Elena Bianchini, Andrea De </a:t>
            </a:r>
            <a:r>
              <a:rPr lang="en" dirty="0" err="1"/>
              <a:t>Murtas</a:t>
            </a:r>
            <a:r>
              <a:rPr lang="en" dirty="0"/>
              <a:t>, </a:t>
            </a:r>
            <a:r>
              <a:rPr lang="en" dirty="0" err="1"/>
              <a:t>Tiziano</a:t>
            </a:r>
            <a:r>
              <a:rPr lang="en" dirty="0"/>
              <a:t> </a:t>
            </a:r>
            <a:r>
              <a:rPr lang="en" dirty="0" err="1"/>
              <a:t>Finizzi</a:t>
            </a:r>
            <a:endParaRPr dirty="0"/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1934093" y="981754"/>
            <a:ext cx="5275800" cy="2241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StocksPlayground</a:t>
            </a:r>
            <a:endParaRPr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187436" y="968029"/>
            <a:ext cx="6763500" cy="2730825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EEAA0202-D2C7-B5E9-E9DC-C1B6C3AA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63" y="4290801"/>
            <a:ext cx="1898774" cy="5860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HOMEPAGE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C9ADD4-5B76-B1F0-7045-9390F9A8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71831" cy="3802863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stocks in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sectors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display a sliding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tickers and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their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gains/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which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hottest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the market,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better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understanding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trends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know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loser in a compact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FD47E9C-3A54-BD55-1532-FE3B1BDB3529}"/>
              </a:ext>
            </a:extLst>
          </p:cNvPr>
          <p:cNvSpPr/>
          <p:nvPr/>
        </p:nvSpPr>
        <p:spPr>
          <a:xfrm>
            <a:off x="3655034" y="2027976"/>
            <a:ext cx="1802791" cy="34308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19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HOMEPAGE (2)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C9ADD4-5B76-B1F0-7045-9390F9A8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71831" cy="3802863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sorted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list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gainers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losers,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index,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latests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market news,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meaningful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events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search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for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seek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FD47E9C-3A54-BD55-1532-FE3B1BDB3529}"/>
              </a:ext>
            </a:extLst>
          </p:cNvPr>
          <p:cNvSpPr/>
          <p:nvPr/>
        </p:nvSpPr>
        <p:spPr>
          <a:xfrm>
            <a:off x="1411868" y="3719118"/>
            <a:ext cx="2188582" cy="95765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93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HOMEPAGE (2)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C9ADD4-5B76-B1F0-7045-9390F9A8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71831" cy="38028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FD47E9C-3A54-BD55-1532-FE3B1BDB3529}"/>
              </a:ext>
            </a:extLst>
          </p:cNvPr>
          <p:cNvSpPr/>
          <p:nvPr/>
        </p:nvSpPr>
        <p:spPr>
          <a:xfrm>
            <a:off x="1413754" y="2008926"/>
            <a:ext cx="872246" cy="35327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56D8A07-0A86-A38C-F98C-3E5452831CF0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sorted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list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gainers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losers,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55E409C-2A7E-555F-8E7C-EAAF50D811F9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index,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E08A6D2-C50A-998F-5DB9-54326F523205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latests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market news,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meaningful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events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44C5DBA-B122-8D08-8889-9730CCCDE63C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search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for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seek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8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HOMEPAGE (2)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C9ADD4-5B76-B1F0-7045-9390F9A8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71831" cy="38028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FD47E9C-3A54-BD55-1532-FE3B1BDB3529}"/>
              </a:ext>
            </a:extLst>
          </p:cNvPr>
          <p:cNvSpPr/>
          <p:nvPr/>
        </p:nvSpPr>
        <p:spPr>
          <a:xfrm>
            <a:off x="3653391" y="3200890"/>
            <a:ext cx="1937784" cy="140305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CA47928-315F-5CB3-F79C-45F2349F8D63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sorted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list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gainers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losers,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9B32173-E1EC-662C-2A47-5062DACA0FB0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index,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DB653A8-6E0B-AF8D-882C-97EE209CE1FD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latests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market news,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meaningful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events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90B84BF-4E88-FAD0-EEE0-D58FC4C9DD19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search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for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seek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HOMEPAGE (2)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C9ADD4-5B76-B1F0-7045-9390F9A8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71831" cy="38028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FD47E9C-3A54-BD55-1532-FE3B1BDB3529}"/>
              </a:ext>
            </a:extLst>
          </p:cNvPr>
          <p:cNvSpPr/>
          <p:nvPr/>
        </p:nvSpPr>
        <p:spPr>
          <a:xfrm>
            <a:off x="3740759" y="2475650"/>
            <a:ext cx="1802791" cy="63987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679AB23-2AEB-2A4E-F835-06E552A0DE80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sorted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list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gainers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losers,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DCA68FA-9C42-C496-EDF0-418735F5B4C7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index,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A25A84E-8BFA-CA67-8226-E7CCBF13E933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latests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market news,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meaningful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events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5ED6EC5-0C98-85DF-CEB3-773E8EDC10DB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search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for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seek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STOCKS PAGE</a:t>
            </a:r>
            <a:endParaRPr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679AB23-2AEB-2A4E-F835-06E552A0DE80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information of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candle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stick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graph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seek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DCA68FA-9C42-C496-EDF0-418735F5B4C7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more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personalized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A25A84E-8BFA-CA67-8226-E7CCBF13E933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login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more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personalized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2DE701D-FCB2-FD53-93CC-8F38C57423C3}"/>
              </a:ext>
            </a:extLst>
          </p:cNvPr>
          <p:cNvSpPr/>
          <p:nvPr/>
        </p:nvSpPr>
        <p:spPr>
          <a:xfrm>
            <a:off x="5933734" y="40782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439C0A-9F81-5E03-3D74-B9DBD3D9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8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 PAGE</a:t>
            </a:r>
            <a:endParaRPr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679AB23-2AEB-2A4E-F835-06E552A0DE80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information of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candle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stick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graph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seek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DCA68FA-9C42-C496-EDF0-418735F5B4C7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more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personalized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A25A84E-8BFA-CA67-8226-E7CCBF13E933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login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more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personalized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68F0D5-5EC8-85EA-7544-E4101918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212088"/>
            <a:ext cx="5468400" cy="3818816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8D0A36C-AA8F-23FA-803A-CCA2CA5DA169}"/>
              </a:ext>
            </a:extLst>
          </p:cNvPr>
          <p:cNvSpPr/>
          <p:nvPr/>
        </p:nvSpPr>
        <p:spPr>
          <a:xfrm>
            <a:off x="5933734" y="40782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3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PAGE</a:t>
            </a:r>
            <a:endParaRPr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679AB23-2AEB-2A4E-F835-06E552A0DE80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information of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candle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stick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graph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seek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DCA68FA-9C42-C496-EDF0-418735F5B4C7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more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personalized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A25A84E-8BFA-CA67-8226-E7CCBF13E933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login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more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personalized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3E1E17-C9DF-5440-4449-C8784AE7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798337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C7096AD-2FE8-A0F5-D9AD-59C396D37D5F}"/>
              </a:ext>
            </a:extLst>
          </p:cNvPr>
          <p:cNvSpPr/>
          <p:nvPr/>
        </p:nvSpPr>
        <p:spPr>
          <a:xfrm>
            <a:off x="5933734" y="40782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STOCKS PAGE (2)</a:t>
            </a:r>
            <a:endParaRPr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679AB23-2AEB-2A4E-F835-06E552A0DE80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information of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candle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stick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graph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seek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DCA68FA-9C42-C496-EDF0-418735F5B4C7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more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personalized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A25A84E-8BFA-CA67-8226-E7CCBF13E933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login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more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personalized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C5E3B3-6427-F732-0650-406461E6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825400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2DE701D-FCB2-FD53-93CC-8F38C57423C3}"/>
              </a:ext>
            </a:extLst>
          </p:cNvPr>
          <p:cNvSpPr/>
          <p:nvPr/>
        </p:nvSpPr>
        <p:spPr>
          <a:xfrm>
            <a:off x="5933734" y="40782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B0A8D6-FE69-D5E0-286E-4D9B6115E93A}"/>
              </a:ext>
            </a:extLst>
          </p:cNvPr>
          <p:cNvSpPr/>
          <p:nvPr/>
        </p:nvSpPr>
        <p:spPr>
          <a:xfrm>
            <a:off x="1445235" y="1804312"/>
            <a:ext cx="821715" cy="19508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99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PAGE</a:t>
            </a:r>
            <a:endParaRPr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logout,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terminate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session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I’m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done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website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delete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 from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profile’s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F0F62D-63A4-798D-ACE6-80871E53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794400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show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C18E82-F3BD-29E8-D70F-AE3AAC5DD576}"/>
              </a:ext>
            </a:extLst>
          </p:cNvPr>
          <p:cNvSpPr/>
          <p:nvPr/>
        </p:nvSpPr>
        <p:spPr>
          <a:xfrm>
            <a:off x="5105400" y="1512952"/>
            <a:ext cx="367970" cy="2396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97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 idx="2"/>
          </p:nvPr>
        </p:nvSpPr>
        <p:spPr>
          <a:xfrm>
            <a:off x="919050" y="1722175"/>
            <a:ext cx="1878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 idx="3"/>
          </p:nvPr>
        </p:nvSpPr>
        <p:spPr>
          <a:xfrm>
            <a:off x="919057" y="1116089"/>
            <a:ext cx="1250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01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1"/>
          </p:nvPr>
        </p:nvSpPr>
        <p:spPr>
          <a:xfrm>
            <a:off x="919061" y="2303490"/>
            <a:ext cx="208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Services provided and infrastructure</a:t>
            </a:r>
            <a:endParaRPr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title" idx="4"/>
          </p:nvPr>
        </p:nvSpPr>
        <p:spPr>
          <a:xfrm>
            <a:off x="3531510" y="1722175"/>
            <a:ext cx="1878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 AND MOCKUPS</a:t>
            </a:r>
            <a:endParaRPr dirty="0"/>
          </a:p>
        </p:txBody>
      </p:sp>
      <p:sp>
        <p:nvSpPr>
          <p:cNvPr id="237" name="Google Shape;237;p40"/>
          <p:cNvSpPr txBox="1">
            <a:spLocks noGrp="1"/>
          </p:cNvSpPr>
          <p:nvPr>
            <p:ph type="title" idx="5"/>
          </p:nvPr>
        </p:nvSpPr>
        <p:spPr>
          <a:xfrm>
            <a:off x="3531506" y="1116089"/>
            <a:ext cx="1250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00000"/>
                </a:solidFill>
              </a:rPr>
              <a:t>02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6"/>
          </p:nvPr>
        </p:nvSpPr>
        <p:spPr>
          <a:xfrm>
            <a:off x="3531511" y="2303490"/>
            <a:ext cx="208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Where we started 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 idx="7"/>
          </p:nvPr>
        </p:nvSpPr>
        <p:spPr>
          <a:xfrm>
            <a:off x="6143942" y="1722175"/>
            <a:ext cx="1986069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FUNCTION POINTS</a:t>
            </a:r>
          </a:p>
        </p:txBody>
      </p:sp>
      <p:sp>
        <p:nvSpPr>
          <p:cNvPr id="240" name="Google Shape;240;p40"/>
          <p:cNvSpPr txBox="1">
            <a:spLocks noGrp="1"/>
          </p:cNvSpPr>
          <p:nvPr>
            <p:ph type="title" idx="8"/>
          </p:nvPr>
        </p:nvSpPr>
        <p:spPr>
          <a:xfrm>
            <a:off x="6143956" y="1116089"/>
            <a:ext cx="1250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00000"/>
                </a:solidFill>
              </a:rPr>
              <a:t>03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41" name="Google Shape;241;p40"/>
          <p:cNvSpPr txBox="1">
            <a:spLocks noGrp="1"/>
          </p:cNvSpPr>
          <p:nvPr>
            <p:ph type="subTitle" idx="9"/>
          </p:nvPr>
        </p:nvSpPr>
        <p:spPr>
          <a:xfrm>
            <a:off x="6143961" y="2303476"/>
            <a:ext cx="208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/>
              <a:t>The </a:t>
            </a:r>
            <a:r>
              <a:rPr lang="it-IT" dirty="0" err="1"/>
              <a:t>effort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expected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it-IT"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title" idx="13"/>
          </p:nvPr>
        </p:nvSpPr>
        <p:spPr>
          <a:xfrm>
            <a:off x="919050" y="3495417"/>
            <a:ext cx="1878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WORKFLOW ORGANIZATION</a:t>
            </a:r>
          </a:p>
        </p:txBody>
      </p:sp>
      <p:sp>
        <p:nvSpPr>
          <p:cNvPr id="243" name="Google Shape;243;p40"/>
          <p:cNvSpPr txBox="1">
            <a:spLocks noGrp="1"/>
          </p:cNvSpPr>
          <p:nvPr>
            <p:ph type="title" idx="14"/>
          </p:nvPr>
        </p:nvSpPr>
        <p:spPr>
          <a:xfrm>
            <a:off x="919057" y="2892582"/>
            <a:ext cx="1250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00000"/>
                </a:solidFill>
              </a:rPr>
              <a:t>04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44" name="Google Shape;244;p40"/>
          <p:cNvSpPr txBox="1">
            <a:spLocks noGrp="1"/>
          </p:cNvSpPr>
          <p:nvPr>
            <p:ph type="subTitle" idx="15"/>
          </p:nvPr>
        </p:nvSpPr>
        <p:spPr>
          <a:xfrm>
            <a:off x="919061" y="4081567"/>
            <a:ext cx="208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/>
              <a:t>How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organized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work</a:t>
            </a:r>
          </a:p>
        </p:txBody>
      </p:sp>
      <p:sp>
        <p:nvSpPr>
          <p:cNvPr id="245" name="Google Shape;245;p40"/>
          <p:cNvSpPr txBox="1">
            <a:spLocks noGrp="1"/>
          </p:cNvSpPr>
          <p:nvPr>
            <p:ph type="title" idx="16"/>
          </p:nvPr>
        </p:nvSpPr>
        <p:spPr>
          <a:xfrm>
            <a:off x="3531511" y="3495420"/>
            <a:ext cx="1878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PRODUCT BACKLOG</a:t>
            </a:r>
          </a:p>
        </p:txBody>
      </p:sp>
      <p:sp>
        <p:nvSpPr>
          <p:cNvPr id="246" name="Google Shape;246;p40"/>
          <p:cNvSpPr txBox="1">
            <a:spLocks noGrp="1"/>
          </p:cNvSpPr>
          <p:nvPr>
            <p:ph type="title" idx="17"/>
          </p:nvPr>
        </p:nvSpPr>
        <p:spPr>
          <a:xfrm>
            <a:off x="3531506" y="2892582"/>
            <a:ext cx="1250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00000"/>
                </a:solidFill>
              </a:rPr>
              <a:t>05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47" name="Google Shape;247;p40"/>
          <p:cNvSpPr txBox="1">
            <a:spLocks noGrp="1"/>
          </p:cNvSpPr>
          <p:nvPr>
            <p:ph type="subTitle" idx="18"/>
          </p:nvPr>
        </p:nvSpPr>
        <p:spPr>
          <a:xfrm>
            <a:off x="3531511" y="4081566"/>
            <a:ext cx="208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/>
              <a:t>How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realized</a:t>
            </a:r>
            <a:r>
              <a:rPr lang="it-IT" dirty="0"/>
              <a:t> the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it-IT"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title" idx="19"/>
          </p:nvPr>
        </p:nvSpPr>
        <p:spPr>
          <a:xfrm>
            <a:off x="6143943" y="3495415"/>
            <a:ext cx="1878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OF THE APPLICATION </a:t>
            </a:r>
            <a:endParaRPr dirty="0"/>
          </a:p>
        </p:txBody>
      </p:sp>
      <p:sp>
        <p:nvSpPr>
          <p:cNvPr id="249" name="Google Shape;249;p40"/>
          <p:cNvSpPr txBox="1">
            <a:spLocks noGrp="1"/>
          </p:cNvSpPr>
          <p:nvPr>
            <p:ph type="title" idx="20"/>
          </p:nvPr>
        </p:nvSpPr>
        <p:spPr>
          <a:xfrm>
            <a:off x="6143956" y="2892582"/>
            <a:ext cx="1250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00000"/>
                </a:solidFill>
              </a:rPr>
              <a:t>06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subTitle" idx="21"/>
          </p:nvPr>
        </p:nvSpPr>
        <p:spPr>
          <a:xfrm>
            <a:off x="6143961" y="4081566"/>
            <a:ext cx="208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PAGE</a:t>
            </a:r>
            <a:endParaRPr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logout,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terminate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session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I’m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done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website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delete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 from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profile’s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F0F62D-63A4-798D-ACE6-80871E53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794400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show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C18E82-F3BD-29E8-D70F-AE3AAC5DD576}"/>
              </a:ext>
            </a:extLst>
          </p:cNvPr>
          <p:cNvSpPr/>
          <p:nvPr/>
        </p:nvSpPr>
        <p:spPr>
          <a:xfrm>
            <a:off x="1981199" y="3179827"/>
            <a:ext cx="390525" cy="18249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71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PAGE</a:t>
            </a:r>
            <a:endParaRPr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logout,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terminate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session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I’m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done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website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delete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 from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profile’s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F0F62D-63A4-798D-ACE6-80871E53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794400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show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C18E82-F3BD-29E8-D70F-AE3AAC5DD576}"/>
              </a:ext>
            </a:extLst>
          </p:cNvPr>
          <p:cNvSpPr/>
          <p:nvPr/>
        </p:nvSpPr>
        <p:spPr>
          <a:xfrm>
            <a:off x="3143249" y="1943100"/>
            <a:ext cx="2266951" cy="123824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61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PAGE</a:t>
            </a:r>
            <a:endParaRPr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logout,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terminate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session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I’m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done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website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delete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account from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profile’s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customize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experience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F0F62D-63A4-798D-ACE6-80871E53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794400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show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C18E82-F3BD-29E8-D70F-AE3AAC5DD576}"/>
              </a:ext>
            </a:extLst>
          </p:cNvPr>
          <p:cNvSpPr/>
          <p:nvPr/>
        </p:nvSpPr>
        <p:spPr>
          <a:xfrm>
            <a:off x="3152775" y="3153624"/>
            <a:ext cx="514350" cy="45635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PAGE (2)</a:t>
            </a:r>
            <a:endParaRPr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delete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treemap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trending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mar-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F0F62D-63A4-798D-ACE6-80871E53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794400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famous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C18E82-F3BD-29E8-D70F-AE3AAC5DD576}"/>
              </a:ext>
            </a:extLst>
          </p:cNvPr>
          <p:cNvSpPr/>
          <p:nvPr/>
        </p:nvSpPr>
        <p:spPr>
          <a:xfrm>
            <a:off x="3505200" y="3217926"/>
            <a:ext cx="152400" cy="38252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85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 PAGE</a:t>
            </a:r>
            <a:endParaRPr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delete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treemap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trending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mar-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famous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498DC5A-EA9E-22D4-89C3-1FF3EE32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79291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52830B9-6FDE-E013-6CFB-AF5AD1C50EDD}"/>
              </a:ext>
            </a:extLst>
          </p:cNvPr>
          <p:cNvSpPr/>
          <p:nvPr/>
        </p:nvSpPr>
        <p:spPr>
          <a:xfrm>
            <a:off x="1457324" y="2838074"/>
            <a:ext cx="4019551" cy="137197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28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 PAGE</a:t>
            </a:r>
            <a:endParaRPr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delete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treemap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trending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mar-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famous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498DC5A-EA9E-22D4-89C3-1FF3EE32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79291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52830B9-6FDE-E013-6CFB-AF5AD1C50EDD}"/>
              </a:ext>
            </a:extLst>
          </p:cNvPr>
          <p:cNvSpPr/>
          <p:nvPr/>
        </p:nvSpPr>
        <p:spPr>
          <a:xfrm>
            <a:off x="1447800" y="1914524"/>
            <a:ext cx="2181225" cy="88582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898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 PAGE</a:t>
            </a:r>
            <a:endParaRPr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logged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user,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delete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stocks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track of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my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own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interests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treemap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trending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mar-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webiste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famous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cryptoccurencies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498DC5A-EA9E-22D4-89C3-1FF3EE32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68400" cy="379291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52830B9-6FDE-E013-6CFB-AF5AD1C50EDD}"/>
              </a:ext>
            </a:extLst>
          </p:cNvPr>
          <p:cNvSpPr/>
          <p:nvPr/>
        </p:nvSpPr>
        <p:spPr>
          <a:xfrm>
            <a:off x="3705225" y="1885762"/>
            <a:ext cx="1809750" cy="97173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000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2529B52-83FE-0CC2-CAC2-B2F1CF3DB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206"/>
          <a:stretch/>
        </p:blipFill>
        <p:spPr>
          <a:xfrm>
            <a:off x="-1" y="0"/>
            <a:ext cx="9144001" cy="5163000"/>
          </a:xfrm>
          <a:prstGeom prst="rect">
            <a:avLst/>
          </a:prstGeom>
        </p:spPr>
      </p:pic>
      <p:sp>
        <p:nvSpPr>
          <p:cNvPr id="615" name="Google Shape;615;p54"/>
          <p:cNvSpPr/>
          <p:nvPr/>
        </p:nvSpPr>
        <p:spPr>
          <a:xfrm>
            <a:off x="-160" y="-2939"/>
            <a:ext cx="9144000" cy="5163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4"/>
          <p:cNvSpPr/>
          <p:nvPr/>
        </p:nvSpPr>
        <p:spPr>
          <a:xfrm>
            <a:off x="3913906" y="735725"/>
            <a:ext cx="1318800" cy="1318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4"/>
          <p:cNvSpPr txBox="1">
            <a:spLocks noGrp="1"/>
          </p:cNvSpPr>
          <p:nvPr>
            <p:ph type="title"/>
          </p:nvPr>
        </p:nvSpPr>
        <p:spPr>
          <a:xfrm>
            <a:off x="2526057" y="2252721"/>
            <a:ext cx="4091884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FUNCTION</a:t>
            </a:r>
            <a:br>
              <a:rPr lang="it-IT" dirty="0"/>
            </a:br>
            <a:r>
              <a:rPr lang="it-IT" dirty="0"/>
              <a:t>POINTS</a:t>
            </a:r>
            <a:endParaRPr dirty="0"/>
          </a:p>
        </p:txBody>
      </p:sp>
      <p:sp>
        <p:nvSpPr>
          <p:cNvPr id="618" name="Google Shape;618;p54"/>
          <p:cNvSpPr txBox="1">
            <a:spLocks noGrp="1"/>
          </p:cNvSpPr>
          <p:nvPr>
            <p:ph type="subTitle" idx="1"/>
          </p:nvPr>
        </p:nvSpPr>
        <p:spPr>
          <a:xfrm>
            <a:off x="2644909" y="3777372"/>
            <a:ext cx="3856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/>
              <a:t>The </a:t>
            </a:r>
            <a:r>
              <a:rPr lang="it-IT" dirty="0" err="1"/>
              <a:t>effort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expected</a:t>
            </a:r>
            <a:endParaRPr lang="it-IT" dirty="0"/>
          </a:p>
        </p:txBody>
      </p:sp>
      <p:sp>
        <p:nvSpPr>
          <p:cNvPr id="619" name="Google Shape;619;p54"/>
          <p:cNvSpPr txBox="1">
            <a:spLocks noGrp="1"/>
          </p:cNvSpPr>
          <p:nvPr>
            <p:ph type="title" idx="2"/>
          </p:nvPr>
        </p:nvSpPr>
        <p:spPr>
          <a:xfrm>
            <a:off x="3913909" y="962425"/>
            <a:ext cx="13188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620" name="Google Shape;620;p54"/>
          <p:cNvCxnSpPr/>
          <p:nvPr/>
        </p:nvCxnSpPr>
        <p:spPr>
          <a:xfrm>
            <a:off x="2620150" y="3743068"/>
            <a:ext cx="392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>
            <a:spLocks noGrp="1"/>
          </p:cNvSpPr>
          <p:nvPr>
            <p:ph type="title"/>
          </p:nvPr>
        </p:nvSpPr>
        <p:spPr>
          <a:xfrm>
            <a:off x="713350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POINTS</a:t>
            </a:r>
            <a:endParaRPr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D0F3D3C-BB24-8670-6043-F511485B752A}"/>
              </a:ext>
            </a:extLst>
          </p:cNvPr>
          <p:cNvSpPr/>
          <p:nvPr/>
        </p:nvSpPr>
        <p:spPr>
          <a:xfrm>
            <a:off x="4407186" y="1947401"/>
            <a:ext cx="2772228" cy="17126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DC84103-5F18-439C-5BB4-B66E6316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10429" y="2504840"/>
            <a:ext cx="542222" cy="59780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BB40344-2428-28A9-1803-1A29961DBF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1367" y="2507561"/>
            <a:ext cx="542222" cy="59780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7B44664E-9A72-2E3A-8735-C01E85EA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1660290"/>
            <a:ext cx="542222" cy="59780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6ECAB93-4E8E-085F-AA89-4936AFDA93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3361183"/>
            <a:ext cx="542222" cy="5978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57D248AA-A89D-D937-B36F-70F5D1DF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2516633"/>
            <a:ext cx="542222" cy="597808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52DCA04-327A-8043-CEC2-CC5C10401FDC}"/>
              </a:ext>
            </a:extLst>
          </p:cNvPr>
          <p:cNvSpPr txBox="1"/>
          <p:nvPr/>
        </p:nvSpPr>
        <p:spPr>
          <a:xfrm>
            <a:off x="5010429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9DB4131-1FC6-82C8-B2C1-439870765A7D}"/>
              </a:ext>
            </a:extLst>
          </p:cNvPr>
          <p:cNvSpPr txBox="1"/>
          <p:nvPr/>
        </p:nvSpPr>
        <p:spPr>
          <a:xfrm>
            <a:off x="6053872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53B8621F-085B-F6FA-32EE-D981B59B091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186832" y="1959194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A8451D7-97BD-31CD-A8C0-3F1F31A1CF2C}"/>
              </a:ext>
            </a:extLst>
          </p:cNvPr>
          <p:cNvCxnSpPr/>
          <p:nvPr/>
        </p:nvCxnSpPr>
        <p:spPr>
          <a:xfrm>
            <a:off x="7179414" y="2815537"/>
            <a:ext cx="6032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395C07D-4422-4CB4-B7EC-391221843FBC}"/>
              </a:ext>
            </a:extLst>
          </p:cNvPr>
          <p:cNvCxnSpPr>
            <a:cxnSpLocks/>
          </p:cNvCxnSpPr>
          <p:nvPr/>
        </p:nvCxnSpPr>
        <p:spPr>
          <a:xfrm>
            <a:off x="7186832" y="3047538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F41E3A-5837-0FD4-A643-D6F62C1E20B0}"/>
              </a:ext>
            </a:extLst>
          </p:cNvPr>
          <p:cNvSpPr txBox="1"/>
          <p:nvPr/>
        </p:nvSpPr>
        <p:spPr>
          <a:xfrm>
            <a:off x="8378481" y="179351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E047DD0-E427-3461-BC2D-163DC2E505C9}"/>
              </a:ext>
            </a:extLst>
          </p:cNvPr>
          <p:cNvSpPr txBox="1"/>
          <p:nvPr/>
        </p:nvSpPr>
        <p:spPr>
          <a:xfrm>
            <a:off x="8378480" y="2643831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9BAD502-2CB8-FE8D-E250-793D7E62AF54}"/>
              </a:ext>
            </a:extLst>
          </p:cNvPr>
          <p:cNvSpPr txBox="1"/>
          <p:nvPr/>
        </p:nvSpPr>
        <p:spPr>
          <a:xfrm>
            <a:off x="8378479" y="3503250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484B03-F0E2-AC62-52BC-4BFF2D2D135A}"/>
              </a:ext>
            </a:extLst>
          </p:cNvPr>
          <p:cNvSpPr txBox="1"/>
          <p:nvPr/>
        </p:nvSpPr>
        <p:spPr>
          <a:xfrm>
            <a:off x="4535067" y="2027329"/>
            <a:ext cx="206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StocksPlayground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57D11B2-262F-6D27-D5A2-6D1A9FA6A4A1}"/>
              </a:ext>
            </a:extLst>
          </p:cNvPr>
          <p:cNvCxnSpPr/>
          <p:nvPr/>
        </p:nvCxnSpPr>
        <p:spPr>
          <a:xfrm>
            <a:off x="3507300" y="2335106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A90120B-056B-9A59-3170-3DCBC411EDF7}"/>
              </a:ext>
            </a:extLst>
          </p:cNvPr>
          <p:cNvCxnSpPr/>
          <p:nvPr/>
        </p:nvCxnSpPr>
        <p:spPr>
          <a:xfrm>
            <a:off x="3507300" y="2815537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8D8E552-2342-61A9-BB77-0DD9DDB3B82F}"/>
              </a:ext>
            </a:extLst>
          </p:cNvPr>
          <p:cNvCxnSpPr/>
          <p:nvPr/>
        </p:nvCxnSpPr>
        <p:spPr>
          <a:xfrm>
            <a:off x="3507300" y="3323412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BC31732-A168-E118-505A-51C3BD159C03}"/>
              </a:ext>
            </a:extLst>
          </p:cNvPr>
          <p:cNvSpPr txBox="1"/>
          <p:nvPr/>
        </p:nvSpPr>
        <p:spPr>
          <a:xfrm>
            <a:off x="3721733" y="2092287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F5DD760-44A8-3A83-0358-7E2D8BAC860A}"/>
              </a:ext>
            </a:extLst>
          </p:cNvPr>
          <p:cNvSpPr txBox="1"/>
          <p:nvPr/>
        </p:nvSpPr>
        <p:spPr>
          <a:xfrm>
            <a:off x="3723640" y="2568795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960092B-E212-1EDB-FF83-1203ED562C30}"/>
              </a:ext>
            </a:extLst>
          </p:cNvPr>
          <p:cNvSpPr txBox="1"/>
          <p:nvPr/>
        </p:nvSpPr>
        <p:spPr>
          <a:xfrm>
            <a:off x="3689526" y="307712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C9036F08-98A5-3958-10BB-A0978E957E5A}"/>
              </a:ext>
            </a:extLst>
          </p:cNvPr>
          <p:cNvSpPr/>
          <p:nvPr/>
        </p:nvSpPr>
        <p:spPr>
          <a:xfrm>
            <a:off x="506636" y="1592403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Store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ILF: 1 RET – 7 DET </a:t>
            </a:r>
          </a:p>
        </p:txBody>
      </p:sp>
      <p:sp>
        <p:nvSpPr>
          <p:cNvPr id="50" name="Google Shape;1021;p67">
            <a:extLst>
              <a:ext uri="{FF2B5EF4-FFF2-40B4-BE49-F238E27FC236}">
                <a16:creationId xmlns:a16="http://schemas.microsoft.com/office/drawing/2014/main" id="{3400CC52-E39A-C501-AE71-46B2871110D5}"/>
              </a:ext>
            </a:extLst>
          </p:cNvPr>
          <p:cNvSpPr txBox="1"/>
          <p:nvPr/>
        </p:nvSpPr>
        <p:spPr>
          <a:xfrm>
            <a:off x="713350" y="1027275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arcellus"/>
                <a:ea typeface="Marcellus"/>
                <a:cs typeface="Marcellus"/>
                <a:sym typeface="Marcellus"/>
              </a:rPr>
              <a:t>USERS</a:t>
            </a:r>
            <a:endParaRPr sz="18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871C1226-29CE-4A9E-AF50-2CD87DDF1D29}"/>
              </a:ext>
            </a:extLst>
          </p:cNvPr>
          <p:cNvSpPr/>
          <p:nvPr/>
        </p:nvSpPr>
        <p:spPr>
          <a:xfrm>
            <a:off x="510657" y="2132033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Insertion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EI: 1 FTR – 7 DET 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E451ADE1-3CBE-90CF-DA88-CF5DDF9614F8}"/>
              </a:ext>
            </a:extLst>
          </p:cNvPr>
          <p:cNvSpPr/>
          <p:nvPr/>
        </p:nvSpPr>
        <p:spPr>
          <a:xfrm>
            <a:off x="506636" y="2669439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Deletion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EI: 1 FTR – 7 DET 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44BDD0A4-91EA-EBC5-FAD9-B40DFEB6381C}"/>
              </a:ext>
            </a:extLst>
          </p:cNvPr>
          <p:cNvSpPr/>
          <p:nvPr/>
        </p:nvSpPr>
        <p:spPr>
          <a:xfrm>
            <a:off x="499963" y="3206240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Update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EI: 1 FTR – 7 DET </a:t>
            </a:r>
          </a:p>
        </p:txBody>
      </p: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73494AA2-CB14-45C9-2E3F-F1C1DD912B3F}"/>
              </a:ext>
            </a:extLst>
          </p:cNvPr>
          <p:cNvSpPr/>
          <p:nvPr/>
        </p:nvSpPr>
        <p:spPr>
          <a:xfrm>
            <a:off x="499963" y="3743041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</a:t>
            </a:r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EI: 1 FTR – 1 DET</a:t>
            </a:r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85F25B56-9309-2C94-9AA8-2F3ECC355B34}"/>
              </a:ext>
            </a:extLst>
          </p:cNvPr>
          <p:cNvSpPr/>
          <p:nvPr/>
        </p:nvSpPr>
        <p:spPr>
          <a:xfrm>
            <a:off x="499963" y="4278204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Remove</a:t>
            </a:r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favorite stock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EI: 1 FTR – 1 DET 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0A99494-C6B1-0547-7BB7-113B23DC7E14}"/>
              </a:ext>
            </a:extLst>
          </p:cNvPr>
          <p:cNvSpPr txBox="1"/>
          <p:nvPr/>
        </p:nvSpPr>
        <p:spPr>
          <a:xfrm>
            <a:off x="2309505" y="1651655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7FP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B1C198CE-E60E-1E65-1A44-6EB18F7D8088}"/>
              </a:ext>
            </a:extLst>
          </p:cNvPr>
          <p:cNvSpPr txBox="1"/>
          <p:nvPr/>
        </p:nvSpPr>
        <p:spPr>
          <a:xfrm>
            <a:off x="2309505" y="2194144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E2567236-F9BF-6995-5DC3-73D6ACBD1ACC}"/>
              </a:ext>
            </a:extLst>
          </p:cNvPr>
          <p:cNvSpPr txBox="1"/>
          <p:nvPr/>
        </p:nvSpPr>
        <p:spPr>
          <a:xfrm>
            <a:off x="2313951" y="2736633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D1E8C0DC-153B-5922-672E-85AB96728A3C}"/>
              </a:ext>
            </a:extLst>
          </p:cNvPr>
          <p:cNvSpPr txBox="1"/>
          <p:nvPr/>
        </p:nvSpPr>
        <p:spPr>
          <a:xfrm>
            <a:off x="2302995" y="3271796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CE86475-AF49-9676-FF02-A9123AA798ED}"/>
              </a:ext>
            </a:extLst>
          </p:cNvPr>
          <p:cNvSpPr txBox="1"/>
          <p:nvPr/>
        </p:nvSpPr>
        <p:spPr>
          <a:xfrm>
            <a:off x="2309505" y="3805152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CC00BC5-B710-C452-A2C5-993D80C34890}"/>
              </a:ext>
            </a:extLst>
          </p:cNvPr>
          <p:cNvSpPr txBox="1"/>
          <p:nvPr/>
        </p:nvSpPr>
        <p:spPr>
          <a:xfrm>
            <a:off x="2309505" y="4340315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</p:spTree>
    <p:extLst>
      <p:ext uri="{BB962C8B-B14F-4D97-AF65-F5344CB8AC3E}">
        <p14:creationId xmlns:p14="http://schemas.microsoft.com/office/powerpoint/2010/main" val="291133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>
            <a:spLocks noGrp="1"/>
          </p:cNvSpPr>
          <p:nvPr>
            <p:ph type="title"/>
          </p:nvPr>
        </p:nvSpPr>
        <p:spPr>
          <a:xfrm>
            <a:off x="713350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POINTS</a:t>
            </a:r>
            <a:endParaRPr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D0F3D3C-BB24-8670-6043-F511485B752A}"/>
              </a:ext>
            </a:extLst>
          </p:cNvPr>
          <p:cNvSpPr/>
          <p:nvPr/>
        </p:nvSpPr>
        <p:spPr>
          <a:xfrm>
            <a:off x="4407186" y="1947401"/>
            <a:ext cx="2772228" cy="17126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DC84103-5F18-439C-5BB4-B66E6316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10429" y="2504840"/>
            <a:ext cx="542222" cy="59780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BB40344-2428-28A9-1803-1A29961DBF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1367" y="2507561"/>
            <a:ext cx="542222" cy="59780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7B44664E-9A72-2E3A-8735-C01E85EA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1660290"/>
            <a:ext cx="542222" cy="59780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6ECAB93-4E8E-085F-AA89-4936AFDA93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3361183"/>
            <a:ext cx="542222" cy="5978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57D248AA-A89D-D937-B36F-70F5D1DF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2516633"/>
            <a:ext cx="542222" cy="597808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52DCA04-327A-8043-CEC2-CC5C10401FDC}"/>
              </a:ext>
            </a:extLst>
          </p:cNvPr>
          <p:cNvSpPr txBox="1"/>
          <p:nvPr/>
        </p:nvSpPr>
        <p:spPr>
          <a:xfrm>
            <a:off x="5010429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9DB4131-1FC6-82C8-B2C1-439870765A7D}"/>
              </a:ext>
            </a:extLst>
          </p:cNvPr>
          <p:cNvSpPr txBox="1"/>
          <p:nvPr/>
        </p:nvSpPr>
        <p:spPr>
          <a:xfrm>
            <a:off x="6053872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53B8621F-085B-F6FA-32EE-D981B59B091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186832" y="1959194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A8451D7-97BD-31CD-A8C0-3F1F31A1CF2C}"/>
              </a:ext>
            </a:extLst>
          </p:cNvPr>
          <p:cNvCxnSpPr/>
          <p:nvPr/>
        </p:nvCxnSpPr>
        <p:spPr>
          <a:xfrm>
            <a:off x="7179414" y="2815537"/>
            <a:ext cx="6032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395C07D-4422-4CB4-B7EC-391221843FBC}"/>
              </a:ext>
            </a:extLst>
          </p:cNvPr>
          <p:cNvCxnSpPr>
            <a:cxnSpLocks/>
          </p:cNvCxnSpPr>
          <p:nvPr/>
        </p:nvCxnSpPr>
        <p:spPr>
          <a:xfrm>
            <a:off x="7186832" y="3047538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F41E3A-5837-0FD4-A643-D6F62C1E20B0}"/>
              </a:ext>
            </a:extLst>
          </p:cNvPr>
          <p:cNvSpPr txBox="1"/>
          <p:nvPr/>
        </p:nvSpPr>
        <p:spPr>
          <a:xfrm>
            <a:off x="8378481" y="179351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E047DD0-E427-3461-BC2D-163DC2E505C9}"/>
              </a:ext>
            </a:extLst>
          </p:cNvPr>
          <p:cNvSpPr txBox="1"/>
          <p:nvPr/>
        </p:nvSpPr>
        <p:spPr>
          <a:xfrm>
            <a:off x="8378480" y="2643831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9BAD502-2CB8-FE8D-E250-793D7E62AF54}"/>
              </a:ext>
            </a:extLst>
          </p:cNvPr>
          <p:cNvSpPr txBox="1"/>
          <p:nvPr/>
        </p:nvSpPr>
        <p:spPr>
          <a:xfrm>
            <a:off x="8378479" y="3503250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484B03-F0E2-AC62-52BC-4BFF2D2D135A}"/>
              </a:ext>
            </a:extLst>
          </p:cNvPr>
          <p:cNvSpPr txBox="1"/>
          <p:nvPr/>
        </p:nvSpPr>
        <p:spPr>
          <a:xfrm>
            <a:off x="4535067" y="2027329"/>
            <a:ext cx="206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StocksPlayground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57D11B2-262F-6D27-D5A2-6D1A9FA6A4A1}"/>
              </a:ext>
            </a:extLst>
          </p:cNvPr>
          <p:cNvCxnSpPr/>
          <p:nvPr/>
        </p:nvCxnSpPr>
        <p:spPr>
          <a:xfrm>
            <a:off x="3507300" y="2335106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A90120B-056B-9A59-3170-3DCBC411EDF7}"/>
              </a:ext>
            </a:extLst>
          </p:cNvPr>
          <p:cNvCxnSpPr/>
          <p:nvPr/>
        </p:nvCxnSpPr>
        <p:spPr>
          <a:xfrm>
            <a:off x="3507300" y="2815537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8D8E552-2342-61A9-BB77-0DD9DDB3B82F}"/>
              </a:ext>
            </a:extLst>
          </p:cNvPr>
          <p:cNvCxnSpPr/>
          <p:nvPr/>
        </p:nvCxnSpPr>
        <p:spPr>
          <a:xfrm>
            <a:off x="3507300" y="3323412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BC31732-A168-E118-505A-51C3BD159C03}"/>
              </a:ext>
            </a:extLst>
          </p:cNvPr>
          <p:cNvSpPr txBox="1"/>
          <p:nvPr/>
        </p:nvSpPr>
        <p:spPr>
          <a:xfrm>
            <a:off x="3721733" y="2092287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F5DD760-44A8-3A83-0358-7E2D8BAC860A}"/>
              </a:ext>
            </a:extLst>
          </p:cNvPr>
          <p:cNvSpPr txBox="1"/>
          <p:nvPr/>
        </p:nvSpPr>
        <p:spPr>
          <a:xfrm>
            <a:off x="3723640" y="2568795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960092B-E212-1EDB-FF83-1203ED562C30}"/>
              </a:ext>
            </a:extLst>
          </p:cNvPr>
          <p:cNvSpPr txBox="1"/>
          <p:nvPr/>
        </p:nvSpPr>
        <p:spPr>
          <a:xfrm>
            <a:off x="3689526" y="307712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EC5F532-56F5-DCB6-9718-F9BE637CAEF8}"/>
              </a:ext>
            </a:extLst>
          </p:cNvPr>
          <p:cNvSpPr/>
          <p:nvPr/>
        </p:nvSpPr>
        <p:spPr>
          <a:xfrm>
            <a:off x="534906" y="1660287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Store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ILF: 3 RET – 50 DET </a:t>
            </a:r>
          </a:p>
        </p:txBody>
      </p:sp>
      <p:sp>
        <p:nvSpPr>
          <p:cNvPr id="6" name="Google Shape;1021;p67">
            <a:extLst>
              <a:ext uri="{FF2B5EF4-FFF2-40B4-BE49-F238E27FC236}">
                <a16:creationId xmlns:a16="http://schemas.microsoft.com/office/drawing/2014/main" id="{1F4D85EF-1750-8800-5B4D-216DFD3C0B16}"/>
              </a:ext>
            </a:extLst>
          </p:cNvPr>
          <p:cNvSpPr txBox="1"/>
          <p:nvPr/>
        </p:nvSpPr>
        <p:spPr>
          <a:xfrm>
            <a:off x="713150" y="983395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arcellus"/>
                <a:ea typeface="Marcellus"/>
                <a:cs typeface="Marcellus"/>
                <a:sym typeface="Marcellus"/>
              </a:rPr>
              <a:t>CACHED DATA</a:t>
            </a:r>
            <a:endParaRPr sz="18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B21F0A8-9598-1481-25FB-22805C0AA391}"/>
              </a:ext>
            </a:extLst>
          </p:cNvPr>
          <p:cNvSpPr/>
          <p:nvPr/>
        </p:nvSpPr>
        <p:spPr>
          <a:xfrm>
            <a:off x="538927" y="2196555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Insertion Stock Market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EI: 1 FTR – 30 DET 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4EAE655-75EC-AA25-51BF-C94F011D33F9}"/>
              </a:ext>
            </a:extLst>
          </p:cNvPr>
          <p:cNvSpPr/>
          <p:nvPr/>
        </p:nvSpPr>
        <p:spPr>
          <a:xfrm>
            <a:off x="534906" y="2779968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Deletion</a:t>
            </a:r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 Market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EI: 1 FTR – 30 DET 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9FE8FAF-A18D-A7B5-8E7E-C47BE7959674}"/>
              </a:ext>
            </a:extLst>
          </p:cNvPr>
          <p:cNvSpPr/>
          <p:nvPr/>
        </p:nvSpPr>
        <p:spPr>
          <a:xfrm>
            <a:off x="538927" y="3331806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Insertion </a:t>
            </a:r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Market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EI: 1 FTR – 15 DET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7A81A43-E960-53DF-EEE9-065C010AF130}"/>
              </a:ext>
            </a:extLst>
          </p:cNvPr>
          <p:cNvSpPr/>
          <p:nvPr/>
        </p:nvSpPr>
        <p:spPr>
          <a:xfrm>
            <a:off x="538927" y="3882254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Deletion</a:t>
            </a:r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Market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EI: 1 FTR – 15 DET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06ECD88-D410-20F6-FA43-A290861BCC24}"/>
              </a:ext>
            </a:extLst>
          </p:cNvPr>
          <p:cNvSpPr txBox="1"/>
          <p:nvPr/>
        </p:nvSpPr>
        <p:spPr>
          <a:xfrm>
            <a:off x="2337775" y="1719539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10FP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FE1109F-65D3-CC14-F08E-D92E2CDFF326}"/>
              </a:ext>
            </a:extLst>
          </p:cNvPr>
          <p:cNvSpPr txBox="1"/>
          <p:nvPr/>
        </p:nvSpPr>
        <p:spPr>
          <a:xfrm>
            <a:off x="2337775" y="2258666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4FP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CB806B4-31DB-4328-A212-8A9DB9AA536C}"/>
              </a:ext>
            </a:extLst>
          </p:cNvPr>
          <p:cNvSpPr txBox="1"/>
          <p:nvPr/>
        </p:nvSpPr>
        <p:spPr>
          <a:xfrm>
            <a:off x="2342221" y="2847162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4FP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1715B5-5624-7500-20BE-E3B08E089486}"/>
              </a:ext>
            </a:extLst>
          </p:cNvPr>
          <p:cNvSpPr txBox="1"/>
          <p:nvPr/>
        </p:nvSpPr>
        <p:spPr>
          <a:xfrm>
            <a:off x="2341959" y="3397362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742399-CB3B-16A4-8EB2-2AFAC3E50BB5}"/>
              </a:ext>
            </a:extLst>
          </p:cNvPr>
          <p:cNvSpPr txBox="1"/>
          <p:nvPr/>
        </p:nvSpPr>
        <p:spPr>
          <a:xfrm>
            <a:off x="2348469" y="3944365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</p:spTree>
    <p:extLst>
      <p:ext uri="{BB962C8B-B14F-4D97-AF65-F5344CB8AC3E}">
        <p14:creationId xmlns:p14="http://schemas.microsoft.com/office/powerpoint/2010/main" val="147349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4135704-38EC-38CE-DF86-287D58E28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206"/>
          <a:stretch/>
        </p:blipFill>
        <p:spPr>
          <a:xfrm>
            <a:off x="-1" y="0"/>
            <a:ext cx="9144001" cy="5163000"/>
          </a:xfrm>
          <a:prstGeom prst="rect">
            <a:avLst/>
          </a:prstGeom>
        </p:spPr>
      </p:pic>
      <p:sp>
        <p:nvSpPr>
          <p:cNvPr id="280" name="Google Shape;280;p44"/>
          <p:cNvSpPr/>
          <p:nvPr/>
        </p:nvSpPr>
        <p:spPr>
          <a:xfrm>
            <a:off x="0" y="-18826"/>
            <a:ext cx="9150600" cy="5163000"/>
          </a:xfrm>
          <a:prstGeom prst="rect">
            <a:avLst/>
          </a:prstGeom>
          <a:solidFill>
            <a:srgbClr val="212121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44"/>
          <p:cNvSpPr/>
          <p:nvPr/>
        </p:nvSpPr>
        <p:spPr>
          <a:xfrm>
            <a:off x="2538109" y="529200"/>
            <a:ext cx="4070400" cy="40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2644909" y="2009150"/>
            <a:ext cx="38568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283" name="Google Shape;283;p44"/>
          <p:cNvSpPr txBox="1">
            <a:spLocks noGrp="1"/>
          </p:cNvSpPr>
          <p:nvPr>
            <p:ph type="subTitle" idx="1"/>
          </p:nvPr>
        </p:nvSpPr>
        <p:spPr>
          <a:xfrm>
            <a:off x="2644909" y="3529447"/>
            <a:ext cx="3856800" cy="546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/>
              <a:t>Services </a:t>
            </a:r>
            <a:r>
              <a:rPr lang="it-IT" dirty="0" err="1"/>
              <a:t>provided</a:t>
            </a:r>
            <a:r>
              <a:rPr lang="it-IT" dirty="0"/>
              <a:t> and </a:t>
            </a:r>
            <a:r>
              <a:rPr lang="it-IT" dirty="0" err="1"/>
              <a:t>infrastructure</a:t>
            </a:r>
            <a:endParaRPr lang="it-IT" dirty="0"/>
          </a:p>
        </p:txBody>
      </p:sp>
      <p:sp>
        <p:nvSpPr>
          <p:cNvPr id="284" name="Google Shape;284;p44"/>
          <p:cNvSpPr txBox="1">
            <a:spLocks noGrp="1"/>
          </p:cNvSpPr>
          <p:nvPr>
            <p:ph type="title" idx="2"/>
          </p:nvPr>
        </p:nvSpPr>
        <p:spPr>
          <a:xfrm>
            <a:off x="3913909" y="1067200"/>
            <a:ext cx="13188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>
            <a:spLocks noGrp="1"/>
          </p:cNvSpPr>
          <p:nvPr>
            <p:ph type="title"/>
          </p:nvPr>
        </p:nvSpPr>
        <p:spPr>
          <a:xfrm>
            <a:off x="713350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POINTS</a:t>
            </a:r>
            <a:endParaRPr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D0F3D3C-BB24-8670-6043-F511485B752A}"/>
              </a:ext>
            </a:extLst>
          </p:cNvPr>
          <p:cNvSpPr/>
          <p:nvPr/>
        </p:nvSpPr>
        <p:spPr>
          <a:xfrm>
            <a:off x="4407186" y="1947401"/>
            <a:ext cx="2772228" cy="17126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DC84103-5F18-439C-5BB4-B66E6316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10429" y="2504840"/>
            <a:ext cx="542222" cy="59780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BB40344-2428-28A9-1803-1A29961DBF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1367" y="2507561"/>
            <a:ext cx="542222" cy="59780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7B44664E-9A72-2E3A-8735-C01E85EA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1660290"/>
            <a:ext cx="542222" cy="59780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6ECAB93-4E8E-085F-AA89-4936AFDA93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3361183"/>
            <a:ext cx="542222" cy="5978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57D248AA-A89D-D937-B36F-70F5D1DF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2516633"/>
            <a:ext cx="542222" cy="597808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52DCA04-327A-8043-CEC2-CC5C10401FDC}"/>
              </a:ext>
            </a:extLst>
          </p:cNvPr>
          <p:cNvSpPr txBox="1"/>
          <p:nvPr/>
        </p:nvSpPr>
        <p:spPr>
          <a:xfrm>
            <a:off x="5010429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9DB4131-1FC6-82C8-B2C1-439870765A7D}"/>
              </a:ext>
            </a:extLst>
          </p:cNvPr>
          <p:cNvSpPr txBox="1"/>
          <p:nvPr/>
        </p:nvSpPr>
        <p:spPr>
          <a:xfrm>
            <a:off x="6053872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53B8621F-085B-F6FA-32EE-D981B59B091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186832" y="1959194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A8451D7-97BD-31CD-A8C0-3F1F31A1CF2C}"/>
              </a:ext>
            </a:extLst>
          </p:cNvPr>
          <p:cNvCxnSpPr/>
          <p:nvPr/>
        </p:nvCxnSpPr>
        <p:spPr>
          <a:xfrm>
            <a:off x="7179414" y="2815537"/>
            <a:ext cx="6032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395C07D-4422-4CB4-B7EC-391221843FBC}"/>
              </a:ext>
            </a:extLst>
          </p:cNvPr>
          <p:cNvCxnSpPr>
            <a:cxnSpLocks/>
          </p:cNvCxnSpPr>
          <p:nvPr/>
        </p:nvCxnSpPr>
        <p:spPr>
          <a:xfrm>
            <a:off x="7186832" y="3047538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F41E3A-5837-0FD4-A643-D6F62C1E20B0}"/>
              </a:ext>
            </a:extLst>
          </p:cNvPr>
          <p:cNvSpPr txBox="1"/>
          <p:nvPr/>
        </p:nvSpPr>
        <p:spPr>
          <a:xfrm>
            <a:off x="8378481" y="179351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E047DD0-E427-3461-BC2D-163DC2E505C9}"/>
              </a:ext>
            </a:extLst>
          </p:cNvPr>
          <p:cNvSpPr txBox="1"/>
          <p:nvPr/>
        </p:nvSpPr>
        <p:spPr>
          <a:xfrm>
            <a:off x="8378480" y="2643831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9BAD502-2CB8-FE8D-E250-793D7E62AF54}"/>
              </a:ext>
            </a:extLst>
          </p:cNvPr>
          <p:cNvSpPr txBox="1"/>
          <p:nvPr/>
        </p:nvSpPr>
        <p:spPr>
          <a:xfrm>
            <a:off x="8378479" y="3503250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484B03-F0E2-AC62-52BC-4BFF2D2D135A}"/>
              </a:ext>
            </a:extLst>
          </p:cNvPr>
          <p:cNvSpPr txBox="1"/>
          <p:nvPr/>
        </p:nvSpPr>
        <p:spPr>
          <a:xfrm>
            <a:off x="4535067" y="2027329"/>
            <a:ext cx="206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StocksPlayground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57D11B2-262F-6D27-D5A2-6D1A9FA6A4A1}"/>
              </a:ext>
            </a:extLst>
          </p:cNvPr>
          <p:cNvCxnSpPr/>
          <p:nvPr/>
        </p:nvCxnSpPr>
        <p:spPr>
          <a:xfrm>
            <a:off x="3507300" y="2335106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A90120B-056B-9A59-3170-3DCBC411EDF7}"/>
              </a:ext>
            </a:extLst>
          </p:cNvPr>
          <p:cNvCxnSpPr/>
          <p:nvPr/>
        </p:nvCxnSpPr>
        <p:spPr>
          <a:xfrm>
            <a:off x="3507300" y="2815537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8D8E552-2342-61A9-BB77-0DD9DDB3B82F}"/>
              </a:ext>
            </a:extLst>
          </p:cNvPr>
          <p:cNvCxnSpPr/>
          <p:nvPr/>
        </p:nvCxnSpPr>
        <p:spPr>
          <a:xfrm>
            <a:off x="3507300" y="3323412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BC31732-A168-E118-505A-51C3BD159C03}"/>
              </a:ext>
            </a:extLst>
          </p:cNvPr>
          <p:cNvSpPr txBox="1"/>
          <p:nvPr/>
        </p:nvSpPr>
        <p:spPr>
          <a:xfrm>
            <a:off x="3721733" y="2092287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F5DD760-44A8-3A83-0358-7E2D8BAC860A}"/>
              </a:ext>
            </a:extLst>
          </p:cNvPr>
          <p:cNvSpPr txBox="1"/>
          <p:nvPr/>
        </p:nvSpPr>
        <p:spPr>
          <a:xfrm>
            <a:off x="3723640" y="2568795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960092B-E212-1EDB-FF83-1203ED562C30}"/>
              </a:ext>
            </a:extLst>
          </p:cNvPr>
          <p:cNvSpPr txBox="1"/>
          <p:nvPr/>
        </p:nvSpPr>
        <p:spPr>
          <a:xfrm>
            <a:off x="3689526" y="307712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EC5F532-56F5-DCB6-9718-F9BE637CAEF8}"/>
              </a:ext>
            </a:extLst>
          </p:cNvPr>
          <p:cNvSpPr/>
          <p:nvPr/>
        </p:nvSpPr>
        <p:spPr>
          <a:xfrm>
            <a:off x="534906" y="1660287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 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EIF: 2 RET – 30 DET </a:t>
            </a:r>
          </a:p>
        </p:txBody>
      </p:sp>
      <p:sp>
        <p:nvSpPr>
          <p:cNvPr id="6" name="Google Shape;1021;p67">
            <a:extLst>
              <a:ext uri="{FF2B5EF4-FFF2-40B4-BE49-F238E27FC236}">
                <a16:creationId xmlns:a16="http://schemas.microsoft.com/office/drawing/2014/main" id="{1F4D85EF-1750-8800-5B4D-216DFD3C0B16}"/>
              </a:ext>
            </a:extLst>
          </p:cNvPr>
          <p:cNvSpPr txBox="1"/>
          <p:nvPr/>
        </p:nvSpPr>
        <p:spPr>
          <a:xfrm>
            <a:off x="713150" y="983395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arcellus"/>
                <a:ea typeface="Marcellus"/>
                <a:cs typeface="Marcellus"/>
                <a:sym typeface="Marcellus"/>
              </a:rPr>
              <a:t>STOCK MARKET</a:t>
            </a:r>
            <a:endParaRPr sz="18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B21F0A8-9598-1481-25FB-22805C0AA391}"/>
              </a:ext>
            </a:extLst>
          </p:cNvPr>
          <p:cNvSpPr/>
          <p:nvPr/>
        </p:nvSpPr>
        <p:spPr>
          <a:xfrm>
            <a:off x="538927" y="2196555"/>
            <a:ext cx="1724288" cy="432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EIF: 1 RET – 15 DET 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4EAE655-75EC-AA25-51BF-C94F011D33F9}"/>
              </a:ext>
            </a:extLst>
          </p:cNvPr>
          <p:cNvSpPr/>
          <p:nvPr/>
        </p:nvSpPr>
        <p:spPr>
          <a:xfrm>
            <a:off x="534906" y="2779968"/>
            <a:ext cx="1724288" cy="432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EIF: 1 RET – 15 DET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06ECD88-D410-20F6-FA43-A290861BCC24}"/>
              </a:ext>
            </a:extLst>
          </p:cNvPr>
          <p:cNvSpPr txBox="1"/>
          <p:nvPr/>
        </p:nvSpPr>
        <p:spPr>
          <a:xfrm>
            <a:off x="2337775" y="1719539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7FP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FE1109F-65D3-CC14-F08E-D92E2CDFF326}"/>
              </a:ext>
            </a:extLst>
          </p:cNvPr>
          <p:cNvSpPr txBox="1"/>
          <p:nvPr/>
        </p:nvSpPr>
        <p:spPr>
          <a:xfrm>
            <a:off x="2337775" y="2258666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5FP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CB806B4-31DB-4328-A212-8A9DB9AA536C}"/>
              </a:ext>
            </a:extLst>
          </p:cNvPr>
          <p:cNvSpPr txBox="1"/>
          <p:nvPr/>
        </p:nvSpPr>
        <p:spPr>
          <a:xfrm>
            <a:off x="2342221" y="2847162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5FP</a:t>
            </a:r>
          </a:p>
        </p:txBody>
      </p:sp>
    </p:spTree>
    <p:extLst>
      <p:ext uri="{BB962C8B-B14F-4D97-AF65-F5344CB8AC3E}">
        <p14:creationId xmlns:p14="http://schemas.microsoft.com/office/powerpoint/2010/main" val="1683987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>
            <a:spLocks noGrp="1"/>
          </p:cNvSpPr>
          <p:nvPr>
            <p:ph type="title"/>
          </p:nvPr>
        </p:nvSpPr>
        <p:spPr>
          <a:xfrm>
            <a:off x="713350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POINTS</a:t>
            </a:r>
            <a:endParaRPr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D0F3D3C-BB24-8670-6043-F511485B752A}"/>
              </a:ext>
            </a:extLst>
          </p:cNvPr>
          <p:cNvSpPr/>
          <p:nvPr/>
        </p:nvSpPr>
        <p:spPr>
          <a:xfrm>
            <a:off x="4407186" y="1947401"/>
            <a:ext cx="2772228" cy="17126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DC84103-5F18-439C-5BB4-B66E6316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10429" y="2504840"/>
            <a:ext cx="542222" cy="59780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BB40344-2428-28A9-1803-1A29961DBF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1367" y="2507561"/>
            <a:ext cx="542222" cy="59780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7B44664E-9A72-2E3A-8735-C01E85EA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1660290"/>
            <a:ext cx="542222" cy="59780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6ECAB93-4E8E-085F-AA89-4936AFDA93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3361183"/>
            <a:ext cx="542222" cy="5978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57D248AA-A89D-D937-B36F-70F5D1DF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2516633"/>
            <a:ext cx="542222" cy="597808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52DCA04-327A-8043-CEC2-CC5C10401FDC}"/>
              </a:ext>
            </a:extLst>
          </p:cNvPr>
          <p:cNvSpPr txBox="1"/>
          <p:nvPr/>
        </p:nvSpPr>
        <p:spPr>
          <a:xfrm>
            <a:off x="5010429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9DB4131-1FC6-82C8-B2C1-439870765A7D}"/>
              </a:ext>
            </a:extLst>
          </p:cNvPr>
          <p:cNvSpPr txBox="1"/>
          <p:nvPr/>
        </p:nvSpPr>
        <p:spPr>
          <a:xfrm>
            <a:off x="6053872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53B8621F-085B-F6FA-32EE-D981B59B091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186832" y="1959194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A8451D7-97BD-31CD-A8C0-3F1F31A1CF2C}"/>
              </a:ext>
            </a:extLst>
          </p:cNvPr>
          <p:cNvCxnSpPr/>
          <p:nvPr/>
        </p:nvCxnSpPr>
        <p:spPr>
          <a:xfrm>
            <a:off x="7179414" y="2815537"/>
            <a:ext cx="6032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395C07D-4422-4CB4-B7EC-391221843FBC}"/>
              </a:ext>
            </a:extLst>
          </p:cNvPr>
          <p:cNvCxnSpPr>
            <a:cxnSpLocks/>
          </p:cNvCxnSpPr>
          <p:nvPr/>
        </p:nvCxnSpPr>
        <p:spPr>
          <a:xfrm>
            <a:off x="7186832" y="3047538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F41E3A-5837-0FD4-A643-D6F62C1E20B0}"/>
              </a:ext>
            </a:extLst>
          </p:cNvPr>
          <p:cNvSpPr txBox="1"/>
          <p:nvPr/>
        </p:nvSpPr>
        <p:spPr>
          <a:xfrm>
            <a:off x="8378481" y="179351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E047DD0-E427-3461-BC2D-163DC2E505C9}"/>
              </a:ext>
            </a:extLst>
          </p:cNvPr>
          <p:cNvSpPr txBox="1"/>
          <p:nvPr/>
        </p:nvSpPr>
        <p:spPr>
          <a:xfrm>
            <a:off x="8378480" y="2643831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9BAD502-2CB8-FE8D-E250-793D7E62AF54}"/>
              </a:ext>
            </a:extLst>
          </p:cNvPr>
          <p:cNvSpPr txBox="1"/>
          <p:nvPr/>
        </p:nvSpPr>
        <p:spPr>
          <a:xfrm>
            <a:off x="8378479" y="3503250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484B03-F0E2-AC62-52BC-4BFF2D2D135A}"/>
              </a:ext>
            </a:extLst>
          </p:cNvPr>
          <p:cNvSpPr txBox="1"/>
          <p:nvPr/>
        </p:nvSpPr>
        <p:spPr>
          <a:xfrm>
            <a:off x="4535067" y="2027329"/>
            <a:ext cx="206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StocksPlayground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57D11B2-262F-6D27-D5A2-6D1A9FA6A4A1}"/>
              </a:ext>
            </a:extLst>
          </p:cNvPr>
          <p:cNvCxnSpPr/>
          <p:nvPr/>
        </p:nvCxnSpPr>
        <p:spPr>
          <a:xfrm>
            <a:off x="3507300" y="2335106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A90120B-056B-9A59-3170-3DCBC411EDF7}"/>
              </a:ext>
            </a:extLst>
          </p:cNvPr>
          <p:cNvCxnSpPr/>
          <p:nvPr/>
        </p:nvCxnSpPr>
        <p:spPr>
          <a:xfrm>
            <a:off x="3507300" y="2815537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8D8E552-2342-61A9-BB77-0DD9DDB3B82F}"/>
              </a:ext>
            </a:extLst>
          </p:cNvPr>
          <p:cNvCxnSpPr/>
          <p:nvPr/>
        </p:nvCxnSpPr>
        <p:spPr>
          <a:xfrm>
            <a:off x="3507300" y="3323412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BC31732-A168-E118-505A-51C3BD159C03}"/>
              </a:ext>
            </a:extLst>
          </p:cNvPr>
          <p:cNvSpPr txBox="1"/>
          <p:nvPr/>
        </p:nvSpPr>
        <p:spPr>
          <a:xfrm>
            <a:off x="3721733" y="2092287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F5DD760-44A8-3A83-0358-7E2D8BAC860A}"/>
              </a:ext>
            </a:extLst>
          </p:cNvPr>
          <p:cNvSpPr txBox="1"/>
          <p:nvPr/>
        </p:nvSpPr>
        <p:spPr>
          <a:xfrm>
            <a:off x="3723640" y="2568795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960092B-E212-1EDB-FF83-1203ED562C30}"/>
              </a:ext>
            </a:extLst>
          </p:cNvPr>
          <p:cNvSpPr txBox="1"/>
          <p:nvPr/>
        </p:nvSpPr>
        <p:spPr>
          <a:xfrm>
            <a:off x="3689526" y="307712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EC5F532-56F5-DCB6-9718-F9BE637CAEF8}"/>
              </a:ext>
            </a:extLst>
          </p:cNvPr>
          <p:cNvSpPr/>
          <p:nvPr/>
        </p:nvSpPr>
        <p:spPr>
          <a:xfrm>
            <a:off x="534906" y="1660287"/>
            <a:ext cx="1724288" cy="432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 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EIF: 2 RET – 30 DET </a:t>
            </a:r>
          </a:p>
        </p:txBody>
      </p:sp>
      <p:sp>
        <p:nvSpPr>
          <p:cNvPr id="6" name="Google Shape;1021;p67">
            <a:extLst>
              <a:ext uri="{FF2B5EF4-FFF2-40B4-BE49-F238E27FC236}">
                <a16:creationId xmlns:a16="http://schemas.microsoft.com/office/drawing/2014/main" id="{1F4D85EF-1750-8800-5B4D-216DFD3C0B16}"/>
              </a:ext>
            </a:extLst>
          </p:cNvPr>
          <p:cNvSpPr txBox="1"/>
          <p:nvPr/>
        </p:nvSpPr>
        <p:spPr>
          <a:xfrm>
            <a:off x="713150" y="983395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arcellus"/>
                <a:ea typeface="Marcellus"/>
                <a:cs typeface="Marcellus"/>
                <a:sym typeface="Marcellus"/>
              </a:rPr>
              <a:t>CRYPTO MARKET</a:t>
            </a:r>
            <a:endParaRPr sz="18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B21F0A8-9598-1481-25FB-22805C0AA391}"/>
              </a:ext>
            </a:extLst>
          </p:cNvPr>
          <p:cNvSpPr/>
          <p:nvPr/>
        </p:nvSpPr>
        <p:spPr>
          <a:xfrm>
            <a:off x="538927" y="2196555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EIF: 1 RET – 15 DET 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4EAE655-75EC-AA25-51BF-C94F011D33F9}"/>
              </a:ext>
            </a:extLst>
          </p:cNvPr>
          <p:cNvSpPr/>
          <p:nvPr/>
        </p:nvSpPr>
        <p:spPr>
          <a:xfrm>
            <a:off x="534906" y="2779968"/>
            <a:ext cx="1724288" cy="432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EIF: 1 RET – 15 DET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06ECD88-D410-20F6-FA43-A290861BCC24}"/>
              </a:ext>
            </a:extLst>
          </p:cNvPr>
          <p:cNvSpPr txBox="1"/>
          <p:nvPr/>
        </p:nvSpPr>
        <p:spPr>
          <a:xfrm>
            <a:off x="2337775" y="1719539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7FP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FE1109F-65D3-CC14-F08E-D92E2CDFF326}"/>
              </a:ext>
            </a:extLst>
          </p:cNvPr>
          <p:cNvSpPr txBox="1"/>
          <p:nvPr/>
        </p:nvSpPr>
        <p:spPr>
          <a:xfrm>
            <a:off x="2337775" y="2258666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5FP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CB806B4-31DB-4328-A212-8A9DB9AA536C}"/>
              </a:ext>
            </a:extLst>
          </p:cNvPr>
          <p:cNvSpPr txBox="1"/>
          <p:nvPr/>
        </p:nvSpPr>
        <p:spPr>
          <a:xfrm>
            <a:off x="2342221" y="2847162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5FP</a:t>
            </a:r>
          </a:p>
        </p:txBody>
      </p:sp>
    </p:spTree>
    <p:extLst>
      <p:ext uri="{BB962C8B-B14F-4D97-AF65-F5344CB8AC3E}">
        <p14:creationId xmlns:p14="http://schemas.microsoft.com/office/powerpoint/2010/main" val="81486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>
            <a:spLocks noGrp="1"/>
          </p:cNvSpPr>
          <p:nvPr>
            <p:ph type="title"/>
          </p:nvPr>
        </p:nvSpPr>
        <p:spPr>
          <a:xfrm>
            <a:off x="713350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POINTS</a:t>
            </a:r>
            <a:endParaRPr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D0F3D3C-BB24-8670-6043-F511485B752A}"/>
              </a:ext>
            </a:extLst>
          </p:cNvPr>
          <p:cNvSpPr/>
          <p:nvPr/>
        </p:nvSpPr>
        <p:spPr>
          <a:xfrm>
            <a:off x="4407186" y="1947401"/>
            <a:ext cx="2772228" cy="17126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DC84103-5F18-439C-5BB4-B66E6316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10429" y="2504840"/>
            <a:ext cx="542222" cy="59780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BB40344-2428-28A9-1803-1A29961DBF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1367" y="2507561"/>
            <a:ext cx="542222" cy="59780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7B44664E-9A72-2E3A-8735-C01E85EA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1660290"/>
            <a:ext cx="542222" cy="59780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6ECAB93-4E8E-085F-AA89-4936AFDA93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3361183"/>
            <a:ext cx="542222" cy="5978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57D248AA-A89D-D937-B36F-70F5D1DF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2516633"/>
            <a:ext cx="542222" cy="597808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52DCA04-327A-8043-CEC2-CC5C10401FDC}"/>
              </a:ext>
            </a:extLst>
          </p:cNvPr>
          <p:cNvSpPr txBox="1"/>
          <p:nvPr/>
        </p:nvSpPr>
        <p:spPr>
          <a:xfrm>
            <a:off x="5010429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9DB4131-1FC6-82C8-B2C1-439870765A7D}"/>
              </a:ext>
            </a:extLst>
          </p:cNvPr>
          <p:cNvSpPr txBox="1"/>
          <p:nvPr/>
        </p:nvSpPr>
        <p:spPr>
          <a:xfrm>
            <a:off x="6053872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53B8621F-085B-F6FA-32EE-D981B59B091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186832" y="1959194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A8451D7-97BD-31CD-A8C0-3F1F31A1CF2C}"/>
              </a:ext>
            </a:extLst>
          </p:cNvPr>
          <p:cNvCxnSpPr/>
          <p:nvPr/>
        </p:nvCxnSpPr>
        <p:spPr>
          <a:xfrm>
            <a:off x="7179414" y="2815537"/>
            <a:ext cx="6032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395C07D-4422-4CB4-B7EC-391221843FBC}"/>
              </a:ext>
            </a:extLst>
          </p:cNvPr>
          <p:cNvCxnSpPr>
            <a:cxnSpLocks/>
          </p:cNvCxnSpPr>
          <p:nvPr/>
        </p:nvCxnSpPr>
        <p:spPr>
          <a:xfrm>
            <a:off x="7186832" y="3047538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F41E3A-5837-0FD4-A643-D6F62C1E20B0}"/>
              </a:ext>
            </a:extLst>
          </p:cNvPr>
          <p:cNvSpPr txBox="1"/>
          <p:nvPr/>
        </p:nvSpPr>
        <p:spPr>
          <a:xfrm>
            <a:off x="8378481" y="179351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E047DD0-E427-3461-BC2D-163DC2E505C9}"/>
              </a:ext>
            </a:extLst>
          </p:cNvPr>
          <p:cNvSpPr txBox="1"/>
          <p:nvPr/>
        </p:nvSpPr>
        <p:spPr>
          <a:xfrm>
            <a:off x="8378480" y="2643831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9BAD502-2CB8-FE8D-E250-793D7E62AF54}"/>
              </a:ext>
            </a:extLst>
          </p:cNvPr>
          <p:cNvSpPr txBox="1"/>
          <p:nvPr/>
        </p:nvSpPr>
        <p:spPr>
          <a:xfrm>
            <a:off x="8378479" y="3503250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484B03-F0E2-AC62-52BC-4BFF2D2D135A}"/>
              </a:ext>
            </a:extLst>
          </p:cNvPr>
          <p:cNvSpPr txBox="1"/>
          <p:nvPr/>
        </p:nvSpPr>
        <p:spPr>
          <a:xfrm>
            <a:off x="4535067" y="2027329"/>
            <a:ext cx="206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StocksPlayground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57D11B2-262F-6D27-D5A2-6D1A9FA6A4A1}"/>
              </a:ext>
            </a:extLst>
          </p:cNvPr>
          <p:cNvCxnSpPr/>
          <p:nvPr/>
        </p:nvCxnSpPr>
        <p:spPr>
          <a:xfrm>
            <a:off x="3507300" y="2335106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A90120B-056B-9A59-3170-3DCBC411EDF7}"/>
              </a:ext>
            </a:extLst>
          </p:cNvPr>
          <p:cNvCxnSpPr/>
          <p:nvPr/>
        </p:nvCxnSpPr>
        <p:spPr>
          <a:xfrm>
            <a:off x="3507300" y="2815537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8D8E552-2342-61A9-BB77-0DD9DDB3B82F}"/>
              </a:ext>
            </a:extLst>
          </p:cNvPr>
          <p:cNvCxnSpPr/>
          <p:nvPr/>
        </p:nvCxnSpPr>
        <p:spPr>
          <a:xfrm>
            <a:off x="3507300" y="3323412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BC31732-A168-E118-505A-51C3BD159C03}"/>
              </a:ext>
            </a:extLst>
          </p:cNvPr>
          <p:cNvSpPr txBox="1"/>
          <p:nvPr/>
        </p:nvSpPr>
        <p:spPr>
          <a:xfrm>
            <a:off x="3721733" y="2092287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F5DD760-44A8-3A83-0358-7E2D8BAC860A}"/>
              </a:ext>
            </a:extLst>
          </p:cNvPr>
          <p:cNvSpPr txBox="1"/>
          <p:nvPr/>
        </p:nvSpPr>
        <p:spPr>
          <a:xfrm>
            <a:off x="3723640" y="2568795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960092B-E212-1EDB-FF83-1203ED562C30}"/>
              </a:ext>
            </a:extLst>
          </p:cNvPr>
          <p:cNvSpPr txBox="1"/>
          <p:nvPr/>
        </p:nvSpPr>
        <p:spPr>
          <a:xfrm>
            <a:off x="3689526" y="307712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EC5F532-56F5-DCB6-9718-F9BE637CAEF8}"/>
              </a:ext>
            </a:extLst>
          </p:cNvPr>
          <p:cNvSpPr/>
          <p:nvPr/>
        </p:nvSpPr>
        <p:spPr>
          <a:xfrm>
            <a:off x="534906" y="1660287"/>
            <a:ext cx="1724288" cy="432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 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EIF: 2 RET – 30 DET </a:t>
            </a:r>
          </a:p>
        </p:txBody>
      </p:sp>
      <p:sp>
        <p:nvSpPr>
          <p:cNvPr id="6" name="Google Shape;1021;p67">
            <a:extLst>
              <a:ext uri="{FF2B5EF4-FFF2-40B4-BE49-F238E27FC236}">
                <a16:creationId xmlns:a16="http://schemas.microsoft.com/office/drawing/2014/main" id="{1F4D85EF-1750-8800-5B4D-216DFD3C0B16}"/>
              </a:ext>
            </a:extLst>
          </p:cNvPr>
          <p:cNvSpPr txBox="1"/>
          <p:nvPr/>
        </p:nvSpPr>
        <p:spPr>
          <a:xfrm>
            <a:off x="713150" y="983395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Marcellus"/>
                <a:ea typeface="Marcellus"/>
                <a:cs typeface="Marcellus"/>
                <a:sym typeface="Marcellus"/>
              </a:rPr>
              <a:t>INFO OF A STOCK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B21F0A8-9598-1481-25FB-22805C0AA391}"/>
              </a:ext>
            </a:extLst>
          </p:cNvPr>
          <p:cNvSpPr/>
          <p:nvPr/>
        </p:nvSpPr>
        <p:spPr>
          <a:xfrm>
            <a:off x="538927" y="2196555"/>
            <a:ext cx="1724288" cy="432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EIF: 1 RET – 15 DET 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4EAE655-75EC-AA25-51BF-C94F011D33F9}"/>
              </a:ext>
            </a:extLst>
          </p:cNvPr>
          <p:cNvSpPr/>
          <p:nvPr/>
        </p:nvSpPr>
        <p:spPr>
          <a:xfrm>
            <a:off x="534906" y="2779968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EIF: 1 RET – 15 DET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06ECD88-D410-20F6-FA43-A290861BCC24}"/>
              </a:ext>
            </a:extLst>
          </p:cNvPr>
          <p:cNvSpPr txBox="1"/>
          <p:nvPr/>
        </p:nvSpPr>
        <p:spPr>
          <a:xfrm>
            <a:off x="2337775" y="1719539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7FP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FE1109F-65D3-CC14-F08E-D92E2CDFF326}"/>
              </a:ext>
            </a:extLst>
          </p:cNvPr>
          <p:cNvSpPr txBox="1"/>
          <p:nvPr/>
        </p:nvSpPr>
        <p:spPr>
          <a:xfrm>
            <a:off x="2337775" y="2258666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5FP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CB806B4-31DB-4328-A212-8A9DB9AA536C}"/>
              </a:ext>
            </a:extLst>
          </p:cNvPr>
          <p:cNvSpPr txBox="1"/>
          <p:nvPr/>
        </p:nvSpPr>
        <p:spPr>
          <a:xfrm>
            <a:off x="2342221" y="2847162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5FP</a:t>
            </a:r>
          </a:p>
        </p:txBody>
      </p:sp>
    </p:spTree>
    <p:extLst>
      <p:ext uri="{BB962C8B-B14F-4D97-AF65-F5344CB8AC3E}">
        <p14:creationId xmlns:p14="http://schemas.microsoft.com/office/powerpoint/2010/main" val="879909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>
            <a:spLocks noGrp="1"/>
          </p:cNvSpPr>
          <p:nvPr>
            <p:ph type="title"/>
          </p:nvPr>
        </p:nvSpPr>
        <p:spPr>
          <a:xfrm>
            <a:off x="713350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POINTS</a:t>
            </a:r>
            <a:endParaRPr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D0F3D3C-BB24-8670-6043-F511485B752A}"/>
              </a:ext>
            </a:extLst>
          </p:cNvPr>
          <p:cNvSpPr/>
          <p:nvPr/>
        </p:nvSpPr>
        <p:spPr>
          <a:xfrm>
            <a:off x="4407186" y="1947401"/>
            <a:ext cx="2772228" cy="17126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DC84103-5F18-439C-5BB4-B66E6316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10429" y="2504840"/>
            <a:ext cx="542222" cy="59780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BBB40344-2428-28A9-1803-1A29961DBF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1367" y="2507561"/>
            <a:ext cx="542222" cy="59780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7B44664E-9A72-2E3A-8735-C01E85EA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1660290"/>
            <a:ext cx="542222" cy="59780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6ECAB93-4E8E-085F-AA89-4936AFDA93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3361183"/>
            <a:ext cx="542222" cy="5978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57D248AA-A89D-D937-B36F-70F5D1DF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2657" y="2516633"/>
            <a:ext cx="542222" cy="597808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52DCA04-327A-8043-CEC2-CC5C10401FDC}"/>
              </a:ext>
            </a:extLst>
          </p:cNvPr>
          <p:cNvSpPr txBox="1"/>
          <p:nvPr/>
        </p:nvSpPr>
        <p:spPr>
          <a:xfrm>
            <a:off x="5010429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9DB4131-1FC6-82C8-B2C1-439870765A7D}"/>
              </a:ext>
            </a:extLst>
          </p:cNvPr>
          <p:cNvSpPr txBox="1"/>
          <p:nvPr/>
        </p:nvSpPr>
        <p:spPr>
          <a:xfrm>
            <a:off x="6053872" y="3182576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ILF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53B8621F-085B-F6FA-32EE-D981B59B091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186832" y="1959194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A8451D7-97BD-31CD-A8C0-3F1F31A1CF2C}"/>
              </a:ext>
            </a:extLst>
          </p:cNvPr>
          <p:cNvCxnSpPr/>
          <p:nvPr/>
        </p:nvCxnSpPr>
        <p:spPr>
          <a:xfrm>
            <a:off x="7179414" y="2815537"/>
            <a:ext cx="6032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395C07D-4422-4CB4-B7EC-391221843FBC}"/>
              </a:ext>
            </a:extLst>
          </p:cNvPr>
          <p:cNvCxnSpPr>
            <a:cxnSpLocks/>
          </p:cNvCxnSpPr>
          <p:nvPr/>
        </p:nvCxnSpPr>
        <p:spPr>
          <a:xfrm>
            <a:off x="7186832" y="3047538"/>
            <a:ext cx="595825" cy="6096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F41E3A-5837-0FD4-A643-D6F62C1E20B0}"/>
              </a:ext>
            </a:extLst>
          </p:cNvPr>
          <p:cNvSpPr txBox="1"/>
          <p:nvPr/>
        </p:nvSpPr>
        <p:spPr>
          <a:xfrm>
            <a:off x="8378481" y="179351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E047DD0-E427-3461-BC2D-163DC2E505C9}"/>
              </a:ext>
            </a:extLst>
          </p:cNvPr>
          <p:cNvSpPr txBox="1"/>
          <p:nvPr/>
        </p:nvSpPr>
        <p:spPr>
          <a:xfrm>
            <a:off x="8378480" y="2643831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9BAD502-2CB8-FE8D-E250-793D7E62AF54}"/>
              </a:ext>
            </a:extLst>
          </p:cNvPr>
          <p:cNvSpPr txBox="1"/>
          <p:nvPr/>
        </p:nvSpPr>
        <p:spPr>
          <a:xfrm>
            <a:off x="8378479" y="3503250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EIF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484B03-F0E2-AC62-52BC-4BFF2D2D135A}"/>
              </a:ext>
            </a:extLst>
          </p:cNvPr>
          <p:cNvSpPr txBox="1"/>
          <p:nvPr/>
        </p:nvSpPr>
        <p:spPr>
          <a:xfrm>
            <a:off x="4535067" y="2027329"/>
            <a:ext cx="206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StocksPlayground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57D11B2-262F-6D27-D5A2-6D1A9FA6A4A1}"/>
              </a:ext>
            </a:extLst>
          </p:cNvPr>
          <p:cNvCxnSpPr/>
          <p:nvPr/>
        </p:nvCxnSpPr>
        <p:spPr>
          <a:xfrm>
            <a:off x="3507300" y="2335106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A90120B-056B-9A59-3170-3DCBC411EDF7}"/>
              </a:ext>
            </a:extLst>
          </p:cNvPr>
          <p:cNvCxnSpPr/>
          <p:nvPr/>
        </p:nvCxnSpPr>
        <p:spPr>
          <a:xfrm>
            <a:off x="3507300" y="2815537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8D8E552-2342-61A9-BB77-0DD9DDB3B82F}"/>
              </a:ext>
            </a:extLst>
          </p:cNvPr>
          <p:cNvCxnSpPr/>
          <p:nvPr/>
        </p:nvCxnSpPr>
        <p:spPr>
          <a:xfrm>
            <a:off x="3507300" y="3323412"/>
            <a:ext cx="89988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BC31732-A168-E118-505A-51C3BD159C03}"/>
              </a:ext>
            </a:extLst>
          </p:cNvPr>
          <p:cNvSpPr txBox="1"/>
          <p:nvPr/>
        </p:nvSpPr>
        <p:spPr>
          <a:xfrm>
            <a:off x="3721733" y="2092287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F5DD760-44A8-3A83-0358-7E2D8BAC860A}"/>
              </a:ext>
            </a:extLst>
          </p:cNvPr>
          <p:cNvSpPr txBox="1"/>
          <p:nvPr/>
        </p:nvSpPr>
        <p:spPr>
          <a:xfrm>
            <a:off x="3723640" y="2568795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960092B-E212-1EDB-FF83-1203ED562C30}"/>
              </a:ext>
            </a:extLst>
          </p:cNvPr>
          <p:cNvSpPr txBox="1"/>
          <p:nvPr/>
        </p:nvSpPr>
        <p:spPr>
          <a:xfrm>
            <a:off x="3689526" y="3077122"/>
            <a:ext cx="54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</a:t>
            </a:r>
          </a:p>
        </p:txBody>
      </p:sp>
      <p:sp>
        <p:nvSpPr>
          <p:cNvPr id="6" name="Google Shape;1021;p67">
            <a:extLst>
              <a:ext uri="{FF2B5EF4-FFF2-40B4-BE49-F238E27FC236}">
                <a16:creationId xmlns:a16="http://schemas.microsoft.com/office/drawing/2014/main" id="{1F4D85EF-1750-8800-5B4D-216DFD3C0B16}"/>
              </a:ext>
            </a:extLst>
          </p:cNvPr>
          <p:cNvSpPr txBox="1"/>
          <p:nvPr/>
        </p:nvSpPr>
        <p:spPr>
          <a:xfrm>
            <a:off x="713150" y="983395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arcellus"/>
                <a:ea typeface="Marcellus"/>
                <a:cs typeface="Marcellus"/>
                <a:sym typeface="Marcellus"/>
              </a:rPr>
              <a:t>VIEWS </a:t>
            </a:r>
            <a:endParaRPr sz="18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CB692EF-B159-1FB2-D9DA-6AADF4B90BA7}"/>
              </a:ext>
            </a:extLst>
          </p:cNvPr>
          <p:cNvSpPr/>
          <p:nvPr/>
        </p:nvSpPr>
        <p:spPr>
          <a:xfrm>
            <a:off x="534906" y="1660287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Homepage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EO: 1 FTR – 30 DET 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D3AE9C8-C056-7F62-D22E-39BA037B89D7}"/>
              </a:ext>
            </a:extLst>
          </p:cNvPr>
          <p:cNvSpPr/>
          <p:nvPr/>
        </p:nvSpPr>
        <p:spPr>
          <a:xfrm>
            <a:off x="538927" y="2196555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Crypto</a:t>
            </a:r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page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EO: 1 FTR – 15 DET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D24DE13-1120-6BAA-2DB3-C06DB9D912C4}"/>
              </a:ext>
            </a:extLst>
          </p:cNvPr>
          <p:cNvSpPr/>
          <p:nvPr/>
        </p:nvSpPr>
        <p:spPr>
          <a:xfrm>
            <a:off x="534906" y="2779968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Stocks page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EQ:  1 FTR – 15 DET 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1F7C4DA-9174-30BF-8747-BB73DDC61DA4}"/>
              </a:ext>
            </a:extLst>
          </p:cNvPr>
          <p:cNvSpPr/>
          <p:nvPr/>
        </p:nvSpPr>
        <p:spPr>
          <a:xfrm>
            <a:off x="538927" y="3331806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Profile</a:t>
            </a:r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page</a:t>
            </a: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EQ: 1 FTR – 7 DET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9C518D5-90F9-C1C1-001E-61989F9DEA51}"/>
              </a:ext>
            </a:extLst>
          </p:cNvPr>
          <p:cNvSpPr/>
          <p:nvPr/>
        </p:nvSpPr>
        <p:spPr>
          <a:xfrm>
            <a:off x="538927" y="3882254"/>
            <a:ext cx="1724288" cy="43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a </a:t>
            </a:r>
            <a:r>
              <a:rPr lang="it-IT" sz="1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searching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EQ: 1 FTR – 10 DET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F5AED30-1213-A6DB-AD0B-237FF6E3B68D}"/>
              </a:ext>
            </a:extLst>
          </p:cNvPr>
          <p:cNvSpPr txBox="1"/>
          <p:nvPr/>
        </p:nvSpPr>
        <p:spPr>
          <a:xfrm>
            <a:off x="2337775" y="1719539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5FP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C754C1-73A1-931C-06B1-49E5D2008793}"/>
              </a:ext>
            </a:extLst>
          </p:cNvPr>
          <p:cNvSpPr txBox="1"/>
          <p:nvPr/>
        </p:nvSpPr>
        <p:spPr>
          <a:xfrm>
            <a:off x="2337775" y="2258666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4FP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C3254A4-C545-FB6A-C6F3-68ECA6DAB72D}"/>
              </a:ext>
            </a:extLst>
          </p:cNvPr>
          <p:cNvSpPr txBox="1"/>
          <p:nvPr/>
        </p:nvSpPr>
        <p:spPr>
          <a:xfrm>
            <a:off x="2342221" y="2847162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773B50-E78A-F803-351F-A31165C8206C}"/>
              </a:ext>
            </a:extLst>
          </p:cNvPr>
          <p:cNvSpPr txBox="1"/>
          <p:nvPr/>
        </p:nvSpPr>
        <p:spPr>
          <a:xfrm>
            <a:off x="2341959" y="3397362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8655D6-17D9-2710-F10D-CFAB2394CC26}"/>
              </a:ext>
            </a:extLst>
          </p:cNvPr>
          <p:cNvSpPr txBox="1"/>
          <p:nvPr/>
        </p:nvSpPr>
        <p:spPr>
          <a:xfrm>
            <a:off x="2348469" y="3944365"/>
            <a:ext cx="77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3FP</a:t>
            </a:r>
          </a:p>
        </p:txBody>
      </p:sp>
    </p:spTree>
    <p:extLst>
      <p:ext uri="{BB962C8B-B14F-4D97-AF65-F5344CB8AC3E}">
        <p14:creationId xmlns:p14="http://schemas.microsoft.com/office/powerpoint/2010/main" val="3462068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1"/>
          <p:cNvSpPr txBox="1">
            <a:spLocks noGrp="1"/>
          </p:cNvSpPr>
          <p:nvPr>
            <p:ph type="title" idx="4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COCOMO II</a:t>
            </a:r>
            <a:endParaRPr dirty="0"/>
          </a:p>
        </p:txBody>
      </p:sp>
      <p:sp>
        <p:nvSpPr>
          <p:cNvPr id="1173" name="Google Shape;1173;p71"/>
          <p:cNvSpPr txBox="1">
            <a:spLocks noGrp="1"/>
          </p:cNvSpPr>
          <p:nvPr>
            <p:ph type="title"/>
          </p:nvPr>
        </p:nvSpPr>
        <p:spPr>
          <a:xfrm>
            <a:off x="713225" y="4039990"/>
            <a:ext cx="19068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81 FP</a:t>
            </a:r>
            <a:endParaRPr dirty="0"/>
          </a:p>
        </p:txBody>
      </p:sp>
      <p:sp>
        <p:nvSpPr>
          <p:cNvPr id="1174" name="Google Shape;1174;p71"/>
          <p:cNvSpPr txBox="1">
            <a:spLocks noGrp="1"/>
          </p:cNvSpPr>
          <p:nvPr>
            <p:ph type="title" idx="2"/>
          </p:nvPr>
        </p:nvSpPr>
        <p:spPr>
          <a:xfrm>
            <a:off x="3573566" y="4039990"/>
            <a:ext cx="2068602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4293 SLOC</a:t>
            </a:r>
            <a:endParaRPr dirty="0"/>
          </a:p>
        </p:txBody>
      </p:sp>
      <p:sp>
        <p:nvSpPr>
          <p:cNvPr id="1175" name="Google Shape;1175;p71"/>
          <p:cNvSpPr txBox="1">
            <a:spLocks noGrp="1"/>
          </p:cNvSpPr>
          <p:nvPr>
            <p:ph type="title" idx="3"/>
          </p:nvPr>
        </p:nvSpPr>
        <p:spPr>
          <a:xfrm>
            <a:off x="6504123" y="4039990"/>
            <a:ext cx="2068603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7.6 months</a:t>
            </a:r>
            <a:endParaRPr dirty="0"/>
          </a:p>
        </p:txBody>
      </p:sp>
      <p:sp>
        <p:nvSpPr>
          <p:cNvPr id="1176" name="Google Shape;1176;p71"/>
          <p:cNvSpPr txBox="1">
            <a:spLocks noGrp="1"/>
          </p:cNvSpPr>
          <p:nvPr>
            <p:ph type="subTitle" idx="1"/>
          </p:nvPr>
        </p:nvSpPr>
        <p:spPr>
          <a:xfrm>
            <a:off x="709252" y="3413951"/>
            <a:ext cx="1906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result of the previous estimation </a:t>
            </a:r>
            <a:endParaRPr dirty="0"/>
          </a:p>
        </p:txBody>
      </p:sp>
      <p:sp>
        <p:nvSpPr>
          <p:cNvPr id="1177" name="Google Shape;1177;p71"/>
          <p:cNvSpPr txBox="1">
            <a:spLocks noGrp="1"/>
          </p:cNvSpPr>
          <p:nvPr>
            <p:ph type="subTitle" idx="5"/>
          </p:nvPr>
        </p:nvSpPr>
        <p:spPr>
          <a:xfrm>
            <a:off x="3616553" y="3334263"/>
            <a:ext cx="1906800" cy="570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used Java as programming language</a:t>
            </a:r>
            <a:endParaRPr dirty="0"/>
          </a:p>
        </p:txBody>
      </p:sp>
      <p:sp>
        <p:nvSpPr>
          <p:cNvPr id="1178" name="Google Shape;1178;p71"/>
          <p:cNvSpPr txBox="1">
            <a:spLocks noGrp="1"/>
          </p:cNvSpPr>
          <p:nvPr>
            <p:ph type="subTitle" idx="6"/>
          </p:nvPr>
        </p:nvSpPr>
        <p:spPr>
          <a:xfrm>
            <a:off x="6523854" y="3413951"/>
            <a:ext cx="1906800" cy="539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Through the use of the COCOMO II tool</a:t>
            </a:r>
            <a:endParaRPr dirty="0"/>
          </a:p>
        </p:txBody>
      </p:sp>
      <p:sp>
        <p:nvSpPr>
          <p:cNvPr id="1179" name="Google Shape;1179;p71"/>
          <p:cNvSpPr txBox="1">
            <a:spLocks noGrp="1"/>
          </p:cNvSpPr>
          <p:nvPr>
            <p:ph type="subTitle" idx="7"/>
          </p:nvPr>
        </p:nvSpPr>
        <p:spPr>
          <a:xfrm>
            <a:off x="709252" y="2637080"/>
            <a:ext cx="1906800" cy="690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POINTS</a:t>
            </a:r>
            <a:endParaRPr dirty="0"/>
          </a:p>
        </p:txBody>
      </p:sp>
      <p:sp>
        <p:nvSpPr>
          <p:cNvPr id="1180" name="Google Shape;1180;p71"/>
          <p:cNvSpPr txBox="1">
            <a:spLocks noGrp="1"/>
          </p:cNvSpPr>
          <p:nvPr>
            <p:ph type="subTitle" idx="8"/>
          </p:nvPr>
        </p:nvSpPr>
        <p:spPr>
          <a:xfrm>
            <a:off x="3616553" y="2637080"/>
            <a:ext cx="1906800" cy="651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LINES OF CODE</a:t>
            </a:r>
            <a:endParaRPr dirty="0"/>
          </a:p>
        </p:txBody>
      </p:sp>
      <p:sp>
        <p:nvSpPr>
          <p:cNvPr id="1181" name="Google Shape;1181;p71"/>
          <p:cNvSpPr txBox="1">
            <a:spLocks noGrp="1"/>
          </p:cNvSpPr>
          <p:nvPr>
            <p:ph type="subTitle" idx="9"/>
          </p:nvPr>
        </p:nvSpPr>
        <p:spPr>
          <a:xfrm>
            <a:off x="6523854" y="2637080"/>
            <a:ext cx="1906800" cy="651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ESTIMATED TIME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9175E7-96D7-BE1F-9E2B-900986748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2436" t="10675" r="12052" b="24938"/>
          <a:stretch/>
        </p:blipFill>
        <p:spPr>
          <a:xfrm>
            <a:off x="4188085" y="1637279"/>
            <a:ext cx="763736" cy="6512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5FFFBE-7EF7-D874-CD9F-354379D8D1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850" r="4850" b="12490"/>
          <a:stretch/>
        </p:blipFill>
        <p:spPr>
          <a:xfrm>
            <a:off x="7141068" y="1637279"/>
            <a:ext cx="672371" cy="651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9049466-683E-E518-E488-F8BD1CA664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262" r="6542" b="15908"/>
          <a:stretch/>
        </p:blipFill>
        <p:spPr>
          <a:xfrm>
            <a:off x="1323186" y="1637279"/>
            <a:ext cx="675652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2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7977791-55F7-8F4B-CE29-697A23622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206"/>
          <a:stretch/>
        </p:blipFill>
        <p:spPr>
          <a:xfrm>
            <a:off x="-1" y="0"/>
            <a:ext cx="9144001" cy="5163000"/>
          </a:xfrm>
          <a:prstGeom prst="rect">
            <a:avLst/>
          </a:prstGeom>
        </p:spPr>
      </p:pic>
      <p:sp>
        <p:nvSpPr>
          <p:cNvPr id="889" name="Google Shape;889;p62"/>
          <p:cNvSpPr/>
          <p:nvPr/>
        </p:nvSpPr>
        <p:spPr>
          <a:xfrm>
            <a:off x="-1" y="0"/>
            <a:ext cx="9144000" cy="5163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0" name="Google Shape;890;p62"/>
          <p:cNvSpPr/>
          <p:nvPr/>
        </p:nvSpPr>
        <p:spPr>
          <a:xfrm>
            <a:off x="4423748" y="529200"/>
            <a:ext cx="4070400" cy="40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62"/>
          <p:cNvSpPr txBox="1">
            <a:spLocks noGrp="1"/>
          </p:cNvSpPr>
          <p:nvPr>
            <p:ph type="title"/>
          </p:nvPr>
        </p:nvSpPr>
        <p:spPr>
          <a:xfrm>
            <a:off x="4423747" y="1921570"/>
            <a:ext cx="40704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ORGANIZATION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92" name="Google Shape;892;p62"/>
          <p:cNvSpPr txBox="1">
            <a:spLocks noGrp="1"/>
          </p:cNvSpPr>
          <p:nvPr>
            <p:ph type="subTitle" idx="1"/>
          </p:nvPr>
        </p:nvSpPr>
        <p:spPr>
          <a:xfrm>
            <a:off x="4491701" y="3456372"/>
            <a:ext cx="39405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/>
              <a:t>How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organized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work</a:t>
            </a:r>
          </a:p>
        </p:txBody>
      </p:sp>
      <p:sp>
        <p:nvSpPr>
          <p:cNvPr id="893" name="Google Shape;893;p62"/>
          <p:cNvSpPr txBox="1">
            <a:spLocks noGrp="1"/>
          </p:cNvSpPr>
          <p:nvPr>
            <p:ph type="title" idx="2"/>
          </p:nvPr>
        </p:nvSpPr>
        <p:spPr>
          <a:xfrm>
            <a:off x="5825936" y="994125"/>
            <a:ext cx="1272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ostrina 43">
            <a:extLst>
              <a:ext uri="{FF2B5EF4-FFF2-40B4-BE49-F238E27FC236}">
                <a16:creationId xmlns:a16="http://schemas.microsoft.com/office/drawing/2014/main" id="{E50F658A-0FB4-AA44-E929-529000591CB2}"/>
              </a:ext>
            </a:extLst>
          </p:cNvPr>
          <p:cNvSpPr/>
          <p:nvPr/>
        </p:nvSpPr>
        <p:spPr>
          <a:xfrm>
            <a:off x="697781" y="1026853"/>
            <a:ext cx="3002507" cy="3163011"/>
          </a:xfrm>
          <a:prstGeom prst="chevron">
            <a:avLst>
              <a:gd name="adj" fmla="val 47436"/>
            </a:avLst>
          </a:prstGeom>
          <a:solidFill>
            <a:schemeClr val="accent1">
              <a:alpha val="375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5" name="Pentagono 44">
            <a:extLst>
              <a:ext uri="{FF2B5EF4-FFF2-40B4-BE49-F238E27FC236}">
                <a16:creationId xmlns:a16="http://schemas.microsoft.com/office/drawing/2014/main" id="{C7A1F216-B6B4-2325-9F2D-50A5A8F93AEC}"/>
              </a:ext>
            </a:extLst>
          </p:cNvPr>
          <p:cNvSpPr/>
          <p:nvPr/>
        </p:nvSpPr>
        <p:spPr>
          <a:xfrm>
            <a:off x="0" y="1026853"/>
            <a:ext cx="2101756" cy="3163011"/>
          </a:xfrm>
          <a:prstGeom prst="homePlate">
            <a:avLst>
              <a:gd name="adj" fmla="val 68182"/>
            </a:avLst>
          </a:prstGeom>
          <a:solidFill>
            <a:schemeClr val="accent2">
              <a:lumMod val="50000"/>
              <a:alpha val="375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Mostrina 45">
            <a:extLst>
              <a:ext uri="{FF2B5EF4-FFF2-40B4-BE49-F238E27FC236}">
                <a16:creationId xmlns:a16="http://schemas.microsoft.com/office/drawing/2014/main" id="{6D0C863B-32B7-D0E2-C2E0-49B7B4014E7A}"/>
              </a:ext>
            </a:extLst>
          </p:cNvPr>
          <p:cNvSpPr/>
          <p:nvPr/>
        </p:nvSpPr>
        <p:spPr>
          <a:xfrm>
            <a:off x="2308745" y="1026852"/>
            <a:ext cx="3002507" cy="3163011"/>
          </a:xfrm>
          <a:prstGeom prst="chevron">
            <a:avLst>
              <a:gd name="adj" fmla="val 47436"/>
            </a:avLst>
          </a:prstGeom>
          <a:solidFill>
            <a:srgbClr val="B21400">
              <a:alpha val="37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7" name="Mostrina 46">
            <a:extLst>
              <a:ext uri="{FF2B5EF4-FFF2-40B4-BE49-F238E27FC236}">
                <a16:creationId xmlns:a16="http://schemas.microsoft.com/office/drawing/2014/main" id="{B5FD8087-69D8-E199-22B7-B6335DF234BF}"/>
              </a:ext>
            </a:extLst>
          </p:cNvPr>
          <p:cNvSpPr/>
          <p:nvPr/>
        </p:nvSpPr>
        <p:spPr>
          <a:xfrm>
            <a:off x="3920925" y="1026852"/>
            <a:ext cx="3002507" cy="3163011"/>
          </a:xfrm>
          <a:prstGeom prst="chevron">
            <a:avLst>
              <a:gd name="adj" fmla="val 47436"/>
            </a:avLst>
          </a:prstGeom>
          <a:solidFill>
            <a:srgbClr val="D8413B">
              <a:alpha val="37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8" name="Mostrina 47">
            <a:extLst>
              <a:ext uri="{FF2B5EF4-FFF2-40B4-BE49-F238E27FC236}">
                <a16:creationId xmlns:a16="http://schemas.microsoft.com/office/drawing/2014/main" id="{689D8686-EF73-7316-4683-BA3E2FB469A8}"/>
              </a:ext>
            </a:extLst>
          </p:cNvPr>
          <p:cNvSpPr/>
          <p:nvPr/>
        </p:nvSpPr>
        <p:spPr>
          <a:xfrm>
            <a:off x="5533105" y="1026851"/>
            <a:ext cx="3002507" cy="3163011"/>
          </a:xfrm>
          <a:prstGeom prst="chevron">
            <a:avLst>
              <a:gd name="adj" fmla="val 47436"/>
            </a:avLst>
          </a:prstGeom>
          <a:solidFill>
            <a:srgbClr val="D86A6D">
              <a:alpha val="37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9" name="Mostrina 48">
            <a:extLst>
              <a:ext uri="{FF2B5EF4-FFF2-40B4-BE49-F238E27FC236}">
                <a16:creationId xmlns:a16="http://schemas.microsoft.com/office/drawing/2014/main" id="{AA2DD921-314A-7496-525D-35AA65F3A45E}"/>
              </a:ext>
            </a:extLst>
          </p:cNvPr>
          <p:cNvSpPr/>
          <p:nvPr/>
        </p:nvSpPr>
        <p:spPr>
          <a:xfrm>
            <a:off x="7145285" y="1026850"/>
            <a:ext cx="3002507" cy="3163011"/>
          </a:xfrm>
          <a:prstGeom prst="chevron">
            <a:avLst>
              <a:gd name="adj" fmla="val 47436"/>
            </a:avLst>
          </a:prstGeom>
          <a:solidFill>
            <a:srgbClr val="D89295">
              <a:alpha val="37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20" name="Google Shape;1020;p67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PLANNING</a:t>
            </a:r>
            <a:endParaRPr dirty="0"/>
          </a:p>
        </p:txBody>
      </p:sp>
      <p:sp>
        <p:nvSpPr>
          <p:cNvPr id="1021" name="Google Shape;1021;p67"/>
          <p:cNvSpPr txBox="1"/>
          <p:nvPr/>
        </p:nvSpPr>
        <p:spPr>
          <a:xfrm>
            <a:off x="709426" y="1173977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rcellus"/>
                <a:ea typeface="Marcellus"/>
                <a:cs typeface="Marcellus"/>
                <a:sym typeface="Marcellus"/>
              </a:rPr>
              <a:t>SPRINT 1</a:t>
            </a:r>
            <a:endParaRPr sz="20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022" name="Google Shape;1022;p67"/>
          <p:cNvSpPr txBox="1"/>
          <p:nvPr/>
        </p:nvSpPr>
        <p:spPr>
          <a:xfrm>
            <a:off x="709426" y="3092692"/>
            <a:ext cx="1540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Starting of the homepage</a:t>
            </a:r>
            <a:endParaRPr dirty="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3" name="Google Shape;1023;p67"/>
          <p:cNvSpPr txBox="1"/>
          <p:nvPr/>
        </p:nvSpPr>
        <p:spPr>
          <a:xfrm>
            <a:off x="2250226" y="1693556"/>
            <a:ext cx="1540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Anaheim"/>
                <a:ea typeface="Anaheim"/>
                <a:cs typeface="Anaheim"/>
                <a:sym typeface="Anaheim"/>
              </a:rPr>
              <a:t>C</a:t>
            </a:r>
            <a:r>
              <a:rPr lang="it-IT" dirty="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ompletion of the homepage</a:t>
            </a:r>
            <a:endParaRPr dirty="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4" name="Google Shape;1024;p67"/>
          <p:cNvSpPr txBox="1"/>
          <p:nvPr/>
        </p:nvSpPr>
        <p:spPr>
          <a:xfrm>
            <a:off x="2250226" y="3654013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rcellus"/>
                <a:ea typeface="Marcellus"/>
                <a:cs typeface="Marcellus"/>
                <a:sym typeface="Marcellus"/>
              </a:rPr>
              <a:t>SPRINT 2</a:t>
            </a:r>
            <a:endParaRPr sz="20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025" name="Google Shape;1025;p67"/>
          <p:cNvSpPr txBox="1"/>
          <p:nvPr/>
        </p:nvSpPr>
        <p:spPr>
          <a:xfrm>
            <a:off x="3791026" y="1173977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rcellus"/>
                <a:ea typeface="Marcellus"/>
                <a:cs typeface="Marcellus"/>
                <a:sym typeface="Marcellus"/>
              </a:rPr>
              <a:t>SPRINT 3</a:t>
            </a:r>
            <a:endParaRPr sz="20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026" name="Google Shape;1026;p67"/>
          <p:cNvSpPr txBox="1"/>
          <p:nvPr/>
        </p:nvSpPr>
        <p:spPr>
          <a:xfrm>
            <a:off x="3791026" y="3092692"/>
            <a:ext cx="1540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Account management</a:t>
            </a:r>
            <a:endParaRPr dirty="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7" name="Google Shape;1027;p67"/>
          <p:cNvSpPr txBox="1"/>
          <p:nvPr/>
        </p:nvSpPr>
        <p:spPr>
          <a:xfrm>
            <a:off x="5331826" y="1693556"/>
            <a:ext cx="1540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Cryptocurrencies</a:t>
            </a:r>
            <a:endParaRPr dirty="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8" name="Google Shape;1028;p67"/>
          <p:cNvSpPr txBox="1"/>
          <p:nvPr/>
        </p:nvSpPr>
        <p:spPr>
          <a:xfrm>
            <a:off x="5331826" y="3654013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rcellus"/>
                <a:ea typeface="Marcellus"/>
                <a:cs typeface="Marcellus"/>
                <a:sym typeface="Marcellus"/>
              </a:rPr>
              <a:t>SPRINT 4</a:t>
            </a:r>
            <a:endParaRPr sz="20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029" name="Google Shape;1029;p67"/>
          <p:cNvSpPr txBox="1"/>
          <p:nvPr/>
        </p:nvSpPr>
        <p:spPr>
          <a:xfrm>
            <a:off x="6872626" y="1173977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rcellus"/>
                <a:ea typeface="Marcellus"/>
                <a:cs typeface="Marcellus"/>
                <a:sym typeface="Marcellus"/>
              </a:rPr>
              <a:t>SPRINT 5</a:t>
            </a:r>
            <a:endParaRPr sz="20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030" name="Google Shape;1030;p67"/>
          <p:cNvSpPr txBox="1"/>
          <p:nvPr/>
        </p:nvSpPr>
        <p:spPr>
          <a:xfrm>
            <a:off x="6834180" y="3092692"/>
            <a:ext cx="160425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Management of the favorite stocks</a:t>
            </a:r>
            <a:endParaRPr dirty="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31" name="Google Shape;1031;p67"/>
          <p:cNvCxnSpPr>
            <a:cxnSpLocks/>
            <a:stCxn id="1032" idx="1"/>
            <a:endCxn id="1033" idx="3"/>
          </p:cNvCxnSpPr>
          <p:nvPr/>
        </p:nvCxnSpPr>
        <p:spPr>
          <a:xfrm>
            <a:off x="1138423" y="2688263"/>
            <a:ext cx="6846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67"/>
          <p:cNvCxnSpPr>
            <a:cxnSpLocks/>
            <a:stCxn id="1032" idx="0"/>
          </p:cNvCxnSpPr>
          <p:nvPr/>
        </p:nvCxnSpPr>
        <p:spPr>
          <a:xfrm rot="10800000">
            <a:off x="1479823" y="1658663"/>
            <a:ext cx="0" cy="688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35" name="Google Shape;1035;p67"/>
          <p:cNvCxnSpPr>
            <a:stCxn id="1036" idx="2"/>
            <a:endCxn id="1024" idx="0"/>
          </p:cNvCxnSpPr>
          <p:nvPr/>
        </p:nvCxnSpPr>
        <p:spPr>
          <a:xfrm>
            <a:off x="3020623" y="3029663"/>
            <a:ext cx="0" cy="62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37" name="Google Shape;1037;p67"/>
          <p:cNvCxnSpPr>
            <a:stCxn id="1038" idx="0"/>
          </p:cNvCxnSpPr>
          <p:nvPr/>
        </p:nvCxnSpPr>
        <p:spPr>
          <a:xfrm rot="10800000">
            <a:off x="4561423" y="1658888"/>
            <a:ext cx="0" cy="68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39" name="Google Shape;1039;p67"/>
          <p:cNvCxnSpPr>
            <a:stCxn id="1040" idx="2"/>
            <a:endCxn id="1028" idx="0"/>
          </p:cNvCxnSpPr>
          <p:nvPr/>
        </p:nvCxnSpPr>
        <p:spPr>
          <a:xfrm>
            <a:off x="6102223" y="3026588"/>
            <a:ext cx="0" cy="62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41" name="Google Shape;1041;p67"/>
          <p:cNvCxnSpPr>
            <a:cxnSpLocks/>
            <a:stCxn id="1033" idx="0"/>
          </p:cNvCxnSpPr>
          <p:nvPr/>
        </p:nvCxnSpPr>
        <p:spPr>
          <a:xfrm rot="10800000">
            <a:off x="7643023" y="1658663"/>
            <a:ext cx="0" cy="688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32" name="Google Shape;1032;p67"/>
          <p:cNvSpPr/>
          <p:nvPr/>
        </p:nvSpPr>
        <p:spPr>
          <a:xfrm>
            <a:off x="1138423" y="2346863"/>
            <a:ext cx="682800" cy="682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6" name="Google Shape;1036;p67"/>
          <p:cNvSpPr/>
          <p:nvPr/>
        </p:nvSpPr>
        <p:spPr>
          <a:xfrm>
            <a:off x="2679223" y="2346863"/>
            <a:ext cx="682800" cy="682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8" name="Google Shape;1038;p67"/>
          <p:cNvSpPr/>
          <p:nvPr/>
        </p:nvSpPr>
        <p:spPr>
          <a:xfrm>
            <a:off x="4220023" y="2343788"/>
            <a:ext cx="682800" cy="682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67"/>
          <p:cNvSpPr/>
          <p:nvPr/>
        </p:nvSpPr>
        <p:spPr>
          <a:xfrm>
            <a:off x="5760823" y="2343788"/>
            <a:ext cx="682800" cy="682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67"/>
          <p:cNvSpPr/>
          <p:nvPr/>
        </p:nvSpPr>
        <p:spPr>
          <a:xfrm>
            <a:off x="7301623" y="2346863"/>
            <a:ext cx="682800" cy="682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1DBC2E5-9145-E3F0-48F3-CBE74C4B9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706" t="2862"/>
          <a:stretch/>
        </p:blipFill>
        <p:spPr>
          <a:xfrm>
            <a:off x="868692" y="4386050"/>
            <a:ext cx="7406615" cy="57699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2FE5383-C12B-2ED6-1235-A8B40A5B9D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608" t="9268" r="8029" b="23557"/>
          <a:stretch/>
        </p:blipFill>
        <p:spPr>
          <a:xfrm>
            <a:off x="1212181" y="2474372"/>
            <a:ext cx="535281" cy="4212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A9C3B86-E3E7-7413-685A-0905AC5213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52" r="5819" b="13399"/>
          <a:stretch/>
        </p:blipFill>
        <p:spPr>
          <a:xfrm>
            <a:off x="2789140" y="2465971"/>
            <a:ext cx="462964" cy="4380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1260C14-8465-6B82-D446-5EA6D0BB3B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76" t="2112" r="8459" b="14279"/>
          <a:stretch/>
        </p:blipFill>
        <p:spPr>
          <a:xfrm>
            <a:off x="5837728" y="2416011"/>
            <a:ext cx="532196" cy="5455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80F6A13-CC1F-2730-8C55-197C473A10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24" t="6373" r="8636" b="19861"/>
          <a:stretch/>
        </p:blipFill>
        <p:spPr>
          <a:xfrm>
            <a:off x="7398446" y="2465170"/>
            <a:ext cx="489152" cy="42530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2C531E0-049A-B01D-22FA-62EDCB80EA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200" t="7248" r="13612" b="21123"/>
          <a:stretch/>
        </p:blipFill>
        <p:spPr>
          <a:xfrm>
            <a:off x="4305312" y="2427168"/>
            <a:ext cx="512219" cy="501311"/>
          </a:xfrm>
          <a:prstGeom prst="rect">
            <a:avLst/>
          </a:prstGeom>
        </p:spPr>
      </p:pic>
      <p:sp>
        <p:nvSpPr>
          <p:cNvPr id="50" name="Mostrina 49">
            <a:extLst>
              <a:ext uri="{FF2B5EF4-FFF2-40B4-BE49-F238E27FC236}">
                <a16:creationId xmlns:a16="http://schemas.microsoft.com/office/drawing/2014/main" id="{3C22C24D-02E9-89E8-CC8F-28B25B7274FA}"/>
              </a:ext>
            </a:extLst>
          </p:cNvPr>
          <p:cNvSpPr/>
          <p:nvPr/>
        </p:nvSpPr>
        <p:spPr>
          <a:xfrm>
            <a:off x="8762288" y="1026850"/>
            <a:ext cx="3002507" cy="3163011"/>
          </a:xfrm>
          <a:prstGeom prst="chevron">
            <a:avLst>
              <a:gd name="adj" fmla="val 47436"/>
            </a:avLst>
          </a:prstGeom>
          <a:solidFill>
            <a:schemeClr val="accent2">
              <a:lumMod val="20000"/>
              <a:lumOff val="80000"/>
              <a:alpha val="375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6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4446C37-8D28-0876-D1D8-1AC8317D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206"/>
          <a:stretch/>
        </p:blipFill>
        <p:spPr>
          <a:xfrm>
            <a:off x="-1" y="0"/>
            <a:ext cx="9144001" cy="5163000"/>
          </a:xfrm>
          <a:prstGeom prst="rect">
            <a:avLst/>
          </a:prstGeom>
        </p:spPr>
      </p:pic>
      <p:sp>
        <p:nvSpPr>
          <p:cNvPr id="1009" name="Google Shape;1009;p66"/>
          <p:cNvSpPr/>
          <p:nvPr/>
        </p:nvSpPr>
        <p:spPr>
          <a:xfrm>
            <a:off x="-2814" y="-9750"/>
            <a:ext cx="9144000" cy="5163000"/>
          </a:xfrm>
          <a:prstGeom prst="rect">
            <a:avLst/>
          </a:prstGeom>
          <a:solidFill>
            <a:srgbClr val="212121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66"/>
          <p:cNvSpPr txBox="1">
            <a:spLocks noGrp="1"/>
          </p:cNvSpPr>
          <p:nvPr>
            <p:ph type="title"/>
          </p:nvPr>
        </p:nvSpPr>
        <p:spPr>
          <a:xfrm>
            <a:off x="2644909" y="2009150"/>
            <a:ext cx="38568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PRODUCT BACKLOG</a:t>
            </a:r>
          </a:p>
        </p:txBody>
      </p:sp>
      <p:sp>
        <p:nvSpPr>
          <p:cNvPr id="1011" name="Google Shape;1011;p66"/>
          <p:cNvSpPr txBox="1">
            <a:spLocks noGrp="1"/>
          </p:cNvSpPr>
          <p:nvPr>
            <p:ph type="subTitle" idx="1"/>
          </p:nvPr>
        </p:nvSpPr>
        <p:spPr>
          <a:xfrm>
            <a:off x="2644909" y="3529447"/>
            <a:ext cx="3856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/>
              <a:t>How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realized</a:t>
            </a:r>
            <a:r>
              <a:rPr lang="it-IT" dirty="0"/>
              <a:t> the work</a:t>
            </a:r>
          </a:p>
        </p:txBody>
      </p:sp>
      <p:sp>
        <p:nvSpPr>
          <p:cNvPr id="1012" name="Google Shape;1012;p66"/>
          <p:cNvSpPr txBox="1">
            <a:spLocks noGrp="1"/>
          </p:cNvSpPr>
          <p:nvPr>
            <p:ph type="title" idx="2"/>
          </p:nvPr>
        </p:nvSpPr>
        <p:spPr>
          <a:xfrm>
            <a:off x="3913909" y="1067200"/>
            <a:ext cx="13188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013" name="Google Shape;1013;p66"/>
          <p:cNvGrpSpPr/>
          <p:nvPr/>
        </p:nvGrpSpPr>
        <p:grpSpPr>
          <a:xfrm>
            <a:off x="1187436" y="539404"/>
            <a:ext cx="6763500" cy="4054800"/>
            <a:chOff x="1077725" y="1006750"/>
            <a:chExt cx="6763500" cy="4054800"/>
          </a:xfrm>
        </p:grpSpPr>
        <p:cxnSp>
          <p:nvCxnSpPr>
            <p:cNvPr id="1014" name="Google Shape;1014;p66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66"/>
            <p:cNvCxnSpPr/>
            <p:nvPr/>
          </p:nvCxnSpPr>
          <p:spPr>
            <a:xfrm>
              <a:off x="1077725" y="50615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</a:t>
            </a:r>
            <a:endParaRPr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472F5CD-7013-2D62-E27E-ED314DA62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60342"/>
              </p:ext>
            </p:extLst>
          </p:nvPr>
        </p:nvGraphicFramePr>
        <p:xfrm>
          <a:off x="410876" y="1257573"/>
          <a:ext cx="8322197" cy="333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01">
                  <a:extLst>
                    <a:ext uri="{9D8B030D-6E8A-4147-A177-3AD203B41FA5}">
                      <a16:colId xmlns:a16="http://schemas.microsoft.com/office/drawing/2014/main" val="3442906579"/>
                    </a:ext>
                  </a:extLst>
                </a:gridCol>
                <a:gridCol w="762592">
                  <a:extLst>
                    <a:ext uri="{9D8B030D-6E8A-4147-A177-3AD203B41FA5}">
                      <a16:colId xmlns:a16="http://schemas.microsoft.com/office/drawing/2014/main" val="4159278616"/>
                    </a:ext>
                  </a:extLst>
                </a:gridCol>
                <a:gridCol w="5006581">
                  <a:extLst>
                    <a:ext uri="{9D8B030D-6E8A-4147-A177-3AD203B41FA5}">
                      <a16:colId xmlns:a16="http://schemas.microsoft.com/office/drawing/2014/main" val="1013671924"/>
                    </a:ext>
                  </a:extLst>
                </a:gridCol>
                <a:gridCol w="1746223">
                  <a:extLst>
                    <a:ext uri="{9D8B030D-6E8A-4147-A177-3AD203B41FA5}">
                      <a16:colId xmlns:a16="http://schemas.microsoft.com/office/drawing/2014/main" val="2728986777"/>
                    </a:ext>
                  </a:extLst>
                </a:gridCol>
              </a:tblGrid>
              <a:tr h="31952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TASK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ESTIMATED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882074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Display a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treemap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with stocks information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287401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Display sliding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view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of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main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tickers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94695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Display the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hottest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sector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in the market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22439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Display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sorted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list of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biggest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gainers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and losers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514764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Display the page loading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865297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Display information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about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main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index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696684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Display market news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942543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Navigate to news website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182757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Register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Account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70176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Login to Account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24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9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 (2)</a:t>
            </a:r>
            <a:endParaRPr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9038C4C-D37B-4753-7D0D-0A648685A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85413"/>
              </p:ext>
            </p:extLst>
          </p:nvPr>
        </p:nvGraphicFramePr>
        <p:xfrm>
          <a:off x="410876" y="1240375"/>
          <a:ext cx="8322197" cy="363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01">
                  <a:extLst>
                    <a:ext uri="{9D8B030D-6E8A-4147-A177-3AD203B41FA5}">
                      <a16:colId xmlns:a16="http://schemas.microsoft.com/office/drawing/2014/main" val="3442906579"/>
                    </a:ext>
                  </a:extLst>
                </a:gridCol>
                <a:gridCol w="762592">
                  <a:extLst>
                    <a:ext uri="{9D8B030D-6E8A-4147-A177-3AD203B41FA5}">
                      <a16:colId xmlns:a16="http://schemas.microsoft.com/office/drawing/2014/main" val="4159278616"/>
                    </a:ext>
                  </a:extLst>
                </a:gridCol>
                <a:gridCol w="5006581">
                  <a:extLst>
                    <a:ext uri="{9D8B030D-6E8A-4147-A177-3AD203B41FA5}">
                      <a16:colId xmlns:a16="http://schemas.microsoft.com/office/drawing/2014/main" val="1013671924"/>
                    </a:ext>
                  </a:extLst>
                </a:gridCol>
                <a:gridCol w="1746223">
                  <a:extLst>
                    <a:ext uri="{9D8B030D-6E8A-4147-A177-3AD203B41FA5}">
                      <a16:colId xmlns:a16="http://schemas.microsoft.com/office/drawing/2014/main" val="2728986777"/>
                    </a:ext>
                  </a:extLst>
                </a:gridCol>
              </a:tblGrid>
              <a:tr h="31952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TASK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ESTIMATED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882074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Logout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287401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Delete Account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94695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Customize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Account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22439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Display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cryptos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info in a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treemap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514764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Get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information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about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trending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cryptos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865297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Get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information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about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most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famous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cryptos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696684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Search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for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specific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stocks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942543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Display information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about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</a:t>
                      </a:r>
                      <a:r>
                        <a:rPr lang="it-IT" sz="11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specific</a:t>
                      </a:r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 stock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182757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Save favorite stocks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70176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Show favorite stocks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245998"/>
                  </a:ext>
                </a:extLst>
              </a:tr>
              <a:tr h="301775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  <a:sym typeface="Arial"/>
                        </a:rPr>
                        <a:t>Delete favorite stocks</a:t>
                      </a:r>
                      <a:endParaRPr lang="it-IT" sz="11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12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>
            <a:spLocks noGrp="1"/>
          </p:cNvSpPr>
          <p:nvPr>
            <p:ph type="subTitle" idx="1"/>
          </p:nvPr>
        </p:nvSpPr>
        <p:spPr>
          <a:xfrm>
            <a:off x="1597071" y="1648596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STOCK MARKET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17" name="Google Shape;317;p47"/>
          <p:cNvSpPr txBox="1">
            <a:spLocks noGrp="1"/>
          </p:cNvSpPr>
          <p:nvPr>
            <p:ph type="subTitle" idx="2"/>
          </p:nvPr>
        </p:nvSpPr>
        <p:spPr>
          <a:xfrm>
            <a:off x="5702451" y="1648596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CRYPTO MARKET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18" name="Google Shape;318;p47"/>
          <p:cNvSpPr txBox="1">
            <a:spLocks noGrp="1"/>
          </p:cNvSpPr>
          <p:nvPr>
            <p:ph type="subTitle" idx="3"/>
          </p:nvPr>
        </p:nvSpPr>
        <p:spPr>
          <a:xfrm>
            <a:off x="1597071" y="3434325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SEARCHED STOCK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713225" y="555875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MAIN GOALS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20" name="Google Shape;320;p47"/>
          <p:cNvSpPr txBox="1">
            <a:spLocks noGrp="1"/>
          </p:cNvSpPr>
          <p:nvPr>
            <p:ph type="subTitle" idx="5"/>
          </p:nvPr>
        </p:nvSpPr>
        <p:spPr>
          <a:xfrm>
            <a:off x="1597071" y="1978671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 the main features and trends of the stock market</a:t>
            </a:r>
            <a:endParaRPr dirty="0"/>
          </a:p>
        </p:txBody>
      </p:sp>
      <p:sp>
        <p:nvSpPr>
          <p:cNvPr id="321" name="Google Shape;321;p47"/>
          <p:cNvSpPr txBox="1">
            <a:spLocks noGrp="1"/>
          </p:cNvSpPr>
          <p:nvPr>
            <p:ph type="subTitle" idx="6"/>
          </p:nvPr>
        </p:nvSpPr>
        <p:spPr>
          <a:xfrm>
            <a:off x="5702451" y="1978671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Display the </a:t>
            </a:r>
            <a:r>
              <a:rPr lang="it-IT" dirty="0" err="1"/>
              <a:t>main</a:t>
            </a:r>
            <a:r>
              <a:rPr lang="it-IT" dirty="0"/>
              <a:t> features and trends of the </a:t>
            </a:r>
            <a:r>
              <a:rPr lang="it-IT" dirty="0" err="1"/>
              <a:t>crypto</a:t>
            </a:r>
            <a:r>
              <a:rPr lang="it-IT" dirty="0"/>
              <a:t> market</a:t>
            </a:r>
          </a:p>
        </p:txBody>
      </p:sp>
      <p:sp>
        <p:nvSpPr>
          <p:cNvPr id="322" name="Google Shape;322;p47"/>
          <p:cNvSpPr txBox="1">
            <a:spLocks noGrp="1"/>
          </p:cNvSpPr>
          <p:nvPr>
            <p:ph type="subTitle" idx="7"/>
          </p:nvPr>
        </p:nvSpPr>
        <p:spPr>
          <a:xfrm>
            <a:off x="5702451" y="3760846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Save into a list the most interesting stocks</a:t>
            </a:r>
            <a:endParaRPr dirty="0"/>
          </a:p>
        </p:txBody>
      </p:sp>
      <p:sp>
        <p:nvSpPr>
          <p:cNvPr id="323" name="Google Shape;323;p47"/>
          <p:cNvSpPr txBox="1">
            <a:spLocks noGrp="1"/>
          </p:cNvSpPr>
          <p:nvPr>
            <p:ph type="subTitle" idx="4"/>
          </p:nvPr>
        </p:nvSpPr>
        <p:spPr>
          <a:xfrm>
            <a:off x="5702451" y="3434325"/>
            <a:ext cx="25956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FAVORITE STOCKS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24" name="Google Shape;324;p47"/>
          <p:cNvSpPr txBox="1">
            <a:spLocks noGrp="1"/>
          </p:cNvSpPr>
          <p:nvPr>
            <p:ph type="subTitle" idx="8"/>
          </p:nvPr>
        </p:nvSpPr>
        <p:spPr>
          <a:xfrm>
            <a:off x="1597071" y="3760846"/>
            <a:ext cx="2595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 the information about a searched stock</a:t>
            </a:r>
            <a:endParaRPr dirty="0"/>
          </a:p>
        </p:txBody>
      </p:sp>
      <p:cxnSp>
        <p:nvCxnSpPr>
          <p:cNvPr id="325" name="Google Shape;325;p47"/>
          <p:cNvCxnSpPr/>
          <p:nvPr/>
        </p:nvCxnSpPr>
        <p:spPr>
          <a:xfrm>
            <a:off x="1594046" y="1648596"/>
            <a:ext cx="0" cy="85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7"/>
          <p:cNvCxnSpPr/>
          <p:nvPr/>
        </p:nvCxnSpPr>
        <p:spPr>
          <a:xfrm>
            <a:off x="8434825" y="0"/>
            <a:ext cx="0" cy="460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47"/>
          <p:cNvCxnSpPr/>
          <p:nvPr/>
        </p:nvCxnSpPr>
        <p:spPr>
          <a:xfrm>
            <a:off x="1594046" y="3432021"/>
            <a:ext cx="0" cy="85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47"/>
          <p:cNvCxnSpPr/>
          <p:nvPr/>
        </p:nvCxnSpPr>
        <p:spPr>
          <a:xfrm>
            <a:off x="5702446" y="1648596"/>
            <a:ext cx="0" cy="85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47"/>
          <p:cNvCxnSpPr/>
          <p:nvPr/>
        </p:nvCxnSpPr>
        <p:spPr>
          <a:xfrm>
            <a:off x="5702446" y="3432021"/>
            <a:ext cx="0" cy="85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A07A9F48-4DBB-1090-5AF0-A70CDC239B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608" t="9268" r="8029" b="23557"/>
          <a:stretch/>
        </p:blipFill>
        <p:spPr>
          <a:xfrm>
            <a:off x="686923" y="1820097"/>
            <a:ext cx="656726" cy="51680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40B7A3E-06FD-9C2A-588B-59A2BCC27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76" t="2112" r="8459" b="14279"/>
          <a:stretch/>
        </p:blipFill>
        <p:spPr>
          <a:xfrm>
            <a:off x="4816625" y="1721883"/>
            <a:ext cx="686224" cy="70342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B57324-1BBF-3764-66AE-DB937C7831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52" r="5819" b="13399"/>
          <a:stretch/>
        </p:blipFill>
        <p:spPr>
          <a:xfrm>
            <a:off x="709174" y="3471217"/>
            <a:ext cx="612224" cy="57925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C5AA7A-A86E-3393-C843-1D8389087B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24" t="6373" r="8636" b="19861"/>
          <a:stretch/>
        </p:blipFill>
        <p:spPr>
          <a:xfrm>
            <a:off x="4818849" y="3479263"/>
            <a:ext cx="684000" cy="5947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A71E17E-6BE0-B45B-3D89-F0D711564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206"/>
          <a:stretch/>
        </p:blipFill>
        <p:spPr>
          <a:xfrm>
            <a:off x="-1" y="0"/>
            <a:ext cx="9144001" cy="5163000"/>
          </a:xfrm>
          <a:prstGeom prst="rect">
            <a:avLst/>
          </a:prstGeom>
        </p:spPr>
      </p:pic>
      <p:sp>
        <p:nvSpPr>
          <p:cNvPr id="1091" name="Google Shape;1091;p69"/>
          <p:cNvSpPr/>
          <p:nvPr/>
        </p:nvSpPr>
        <p:spPr>
          <a:xfrm>
            <a:off x="0" y="-9750"/>
            <a:ext cx="9144000" cy="5163000"/>
          </a:xfrm>
          <a:prstGeom prst="rect">
            <a:avLst/>
          </a:prstGeom>
          <a:solidFill>
            <a:srgbClr val="212121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69"/>
          <p:cNvSpPr/>
          <p:nvPr/>
        </p:nvSpPr>
        <p:spPr>
          <a:xfrm>
            <a:off x="2029510" y="735725"/>
            <a:ext cx="1318800" cy="1318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69"/>
          <p:cNvSpPr txBox="1">
            <a:spLocks noGrp="1"/>
          </p:cNvSpPr>
          <p:nvPr>
            <p:ph type="title"/>
          </p:nvPr>
        </p:nvSpPr>
        <p:spPr>
          <a:xfrm>
            <a:off x="713968" y="2253791"/>
            <a:ext cx="39405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OF THE </a:t>
            </a:r>
            <a:r>
              <a:rPr lang="en" dirty="0">
                <a:solidFill>
                  <a:schemeClr val="accent2"/>
                </a:solidFill>
              </a:rPr>
              <a:t>APPLICATION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94" name="Google Shape;1094;p69"/>
          <p:cNvSpPr txBox="1">
            <a:spLocks noGrp="1"/>
          </p:cNvSpPr>
          <p:nvPr>
            <p:ph type="subTitle" idx="1"/>
          </p:nvPr>
        </p:nvSpPr>
        <p:spPr>
          <a:xfrm>
            <a:off x="713968" y="3774079"/>
            <a:ext cx="39405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try!</a:t>
            </a:r>
            <a:endParaRPr dirty="0"/>
          </a:p>
        </p:txBody>
      </p:sp>
      <p:sp>
        <p:nvSpPr>
          <p:cNvPr id="1095" name="Google Shape;1095;p69"/>
          <p:cNvSpPr txBox="1">
            <a:spLocks noGrp="1"/>
          </p:cNvSpPr>
          <p:nvPr>
            <p:ph type="title" idx="2"/>
          </p:nvPr>
        </p:nvSpPr>
        <p:spPr>
          <a:xfrm>
            <a:off x="2048203" y="994125"/>
            <a:ext cx="1272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1096" name="Google Shape;1096;p69"/>
          <p:cNvCxnSpPr/>
          <p:nvPr/>
        </p:nvCxnSpPr>
        <p:spPr>
          <a:xfrm>
            <a:off x="735754" y="3743068"/>
            <a:ext cx="392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1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INFRASTRUCTURE</a:t>
            </a:r>
            <a:endParaRPr dirty="0"/>
          </a:p>
        </p:txBody>
      </p:sp>
      <p:sp>
        <p:nvSpPr>
          <p:cNvPr id="539" name="Google Shape;539;p51"/>
          <p:cNvSpPr txBox="1"/>
          <p:nvPr/>
        </p:nvSpPr>
        <p:spPr>
          <a:xfrm>
            <a:off x="6421560" y="1304950"/>
            <a:ext cx="2350008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Marcellus"/>
                <a:ea typeface="Marcellus"/>
                <a:cs typeface="Marcellus"/>
                <a:sym typeface="Marcellus"/>
              </a:rPr>
              <a:t>COINMARKETCAP</a:t>
            </a:r>
            <a:endParaRPr sz="2000" dirty="0">
              <a:solidFill>
                <a:schemeClr val="accent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540" name="Google Shape;540;p51"/>
          <p:cNvSpPr txBox="1"/>
          <p:nvPr/>
        </p:nvSpPr>
        <p:spPr>
          <a:xfrm>
            <a:off x="6843009" y="1583050"/>
            <a:ext cx="1512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External Rest API services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1" name="Google Shape;541;p51"/>
          <p:cNvSpPr txBox="1"/>
          <p:nvPr/>
        </p:nvSpPr>
        <p:spPr>
          <a:xfrm>
            <a:off x="6698469" y="965774"/>
            <a:ext cx="179619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Marcellus"/>
                <a:ea typeface="Marcellus"/>
                <a:cs typeface="Marcellus"/>
                <a:sym typeface="Marcellus"/>
              </a:rPr>
              <a:t>FINNHUB</a:t>
            </a:r>
            <a:endParaRPr sz="2000" dirty="0">
              <a:solidFill>
                <a:schemeClr val="accent2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3" name="Segnaposto contenuto 11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2B970787-0ECC-20D6-5E95-93FF502F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31" y="1304950"/>
            <a:ext cx="4763389" cy="3215288"/>
          </a:xfrm>
          <a:prstGeom prst="rect">
            <a:avLst/>
          </a:prstGeom>
        </p:spPr>
      </p:pic>
      <p:sp>
        <p:nvSpPr>
          <p:cNvPr id="9" name="Google Shape;539;p51">
            <a:extLst>
              <a:ext uri="{FF2B5EF4-FFF2-40B4-BE49-F238E27FC236}">
                <a16:creationId xmlns:a16="http://schemas.microsoft.com/office/drawing/2014/main" id="{AF19DDE8-DB27-AAEE-38C0-6E126152AE4A}"/>
              </a:ext>
            </a:extLst>
          </p:cNvPr>
          <p:cNvSpPr txBox="1"/>
          <p:nvPr/>
        </p:nvSpPr>
        <p:spPr>
          <a:xfrm>
            <a:off x="242559" y="2421100"/>
            <a:ext cx="2350008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Marcellus"/>
                <a:ea typeface="Marcellus"/>
                <a:cs typeface="Marcellus"/>
                <a:sym typeface="Marcellus"/>
              </a:rPr>
              <a:t>NGINX</a:t>
            </a:r>
            <a:endParaRPr sz="2000" dirty="0">
              <a:solidFill>
                <a:schemeClr val="accent2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0" name="Google Shape;540;p51">
            <a:extLst>
              <a:ext uri="{FF2B5EF4-FFF2-40B4-BE49-F238E27FC236}">
                <a16:creationId xmlns:a16="http://schemas.microsoft.com/office/drawing/2014/main" id="{A6B9156D-46DA-1A33-2A6B-C375A428AA39}"/>
              </a:ext>
            </a:extLst>
          </p:cNvPr>
          <p:cNvSpPr txBox="1"/>
          <p:nvPr/>
        </p:nvSpPr>
        <p:spPr>
          <a:xfrm>
            <a:off x="664008" y="2699200"/>
            <a:ext cx="1512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Load balancer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" name="Google Shape;539;p51">
            <a:extLst>
              <a:ext uri="{FF2B5EF4-FFF2-40B4-BE49-F238E27FC236}">
                <a16:creationId xmlns:a16="http://schemas.microsoft.com/office/drawing/2014/main" id="{55C09253-9789-CE4C-4345-D95D452B2A72}"/>
              </a:ext>
            </a:extLst>
          </p:cNvPr>
          <p:cNvSpPr txBox="1"/>
          <p:nvPr/>
        </p:nvSpPr>
        <p:spPr>
          <a:xfrm>
            <a:off x="242559" y="3800045"/>
            <a:ext cx="2350008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Marcellus"/>
                <a:ea typeface="Marcellus"/>
                <a:cs typeface="Marcellus"/>
                <a:sym typeface="Marcellus"/>
              </a:rPr>
              <a:t>RABBITMQ</a:t>
            </a:r>
            <a:endParaRPr sz="2000" dirty="0">
              <a:solidFill>
                <a:schemeClr val="accent2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2" name="Google Shape;540;p51">
            <a:extLst>
              <a:ext uri="{FF2B5EF4-FFF2-40B4-BE49-F238E27FC236}">
                <a16:creationId xmlns:a16="http://schemas.microsoft.com/office/drawing/2014/main" id="{7C54BD0D-2F90-D11C-FB28-3F4293E2321E}"/>
              </a:ext>
            </a:extLst>
          </p:cNvPr>
          <p:cNvSpPr txBox="1"/>
          <p:nvPr/>
        </p:nvSpPr>
        <p:spPr>
          <a:xfrm>
            <a:off x="664008" y="4078145"/>
            <a:ext cx="1512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Message broker and RPC system</a:t>
            </a:r>
          </a:p>
        </p:txBody>
      </p:sp>
      <p:sp>
        <p:nvSpPr>
          <p:cNvPr id="13" name="Google Shape;539;p51">
            <a:extLst>
              <a:ext uri="{FF2B5EF4-FFF2-40B4-BE49-F238E27FC236}">
                <a16:creationId xmlns:a16="http://schemas.microsoft.com/office/drawing/2014/main" id="{06061769-B51E-600C-86DA-932618730A3F}"/>
              </a:ext>
            </a:extLst>
          </p:cNvPr>
          <p:cNvSpPr txBox="1"/>
          <p:nvPr/>
        </p:nvSpPr>
        <p:spPr>
          <a:xfrm>
            <a:off x="378092" y="1026850"/>
            <a:ext cx="2350008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Marcellus"/>
                <a:ea typeface="Marcellus"/>
                <a:cs typeface="Marcellus"/>
                <a:sym typeface="Marcellus"/>
              </a:rPr>
              <a:t>SPRING BOOT</a:t>
            </a:r>
            <a:endParaRPr sz="2000" dirty="0">
              <a:solidFill>
                <a:schemeClr val="accent2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4" name="Google Shape;540;p51">
            <a:extLst>
              <a:ext uri="{FF2B5EF4-FFF2-40B4-BE49-F238E27FC236}">
                <a16:creationId xmlns:a16="http://schemas.microsoft.com/office/drawing/2014/main" id="{573693F4-099A-A7F0-9023-7A867B7D4D21}"/>
              </a:ext>
            </a:extLst>
          </p:cNvPr>
          <p:cNvSpPr txBox="1"/>
          <p:nvPr/>
        </p:nvSpPr>
        <p:spPr>
          <a:xfrm>
            <a:off x="799541" y="1304950"/>
            <a:ext cx="1512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 controller of the application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" name="Google Shape;539;p51">
            <a:extLst>
              <a:ext uri="{FF2B5EF4-FFF2-40B4-BE49-F238E27FC236}">
                <a16:creationId xmlns:a16="http://schemas.microsoft.com/office/drawing/2014/main" id="{3994C214-FBF9-257D-3408-4000B22D68C7}"/>
              </a:ext>
            </a:extLst>
          </p:cNvPr>
          <p:cNvSpPr txBox="1"/>
          <p:nvPr/>
        </p:nvSpPr>
        <p:spPr>
          <a:xfrm>
            <a:off x="6415718" y="3800045"/>
            <a:ext cx="2350008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Marcellus"/>
                <a:ea typeface="Marcellus"/>
                <a:cs typeface="Marcellus"/>
                <a:sym typeface="Marcellus"/>
              </a:rPr>
              <a:t>NODEJS</a:t>
            </a:r>
            <a:endParaRPr sz="2000" dirty="0">
              <a:solidFill>
                <a:schemeClr val="accent2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6" name="Google Shape;540;p51">
            <a:extLst>
              <a:ext uri="{FF2B5EF4-FFF2-40B4-BE49-F238E27FC236}">
                <a16:creationId xmlns:a16="http://schemas.microsoft.com/office/drawing/2014/main" id="{6990F034-CFF6-6BDD-3C38-603DC6904949}"/>
              </a:ext>
            </a:extLst>
          </p:cNvPr>
          <p:cNvSpPr txBox="1"/>
          <p:nvPr/>
        </p:nvSpPr>
        <p:spPr>
          <a:xfrm>
            <a:off x="6837167" y="4078145"/>
            <a:ext cx="1512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Manager of the external Rest API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" name="Google Shape;539;p51">
            <a:extLst>
              <a:ext uri="{FF2B5EF4-FFF2-40B4-BE49-F238E27FC236}">
                <a16:creationId xmlns:a16="http://schemas.microsoft.com/office/drawing/2014/main" id="{4C34F964-0219-453C-854D-4FC05B13AC18}"/>
              </a:ext>
            </a:extLst>
          </p:cNvPr>
          <p:cNvSpPr txBox="1"/>
          <p:nvPr/>
        </p:nvSpPr>
        <p:spPr>
          <a:xfrm>
            <a:off x="6415718" y="2426345"/>
            <a:ext cx="2350008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Marcellus"/>
                <a:ea typeface="Marcellus"/>
                <a:cs typeface="Marcellus"/>
                <a:sym typeface="Marcellus"/>
              </a:rPr>
              <a:t>MONGODB</a:t>
            </a:r>
            <a:endParaRPr sz="2000" dirty="0">
              <a:solidFill>
                <a:schemeClr val="accent2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" name="Google Shape;540;p51">
            <a:extLst>
              <a:ext uri="{FF2B5EF4-FFF2-40B4-BE49-F238E27FC236}">
                <a16:creationId xmlns:a16="http://schemas.microsoft.com/office/drawing/2014/main" id="{3B2F6B0C-08CC-5F2C-60B4-F0FCF06E1A4A}"/>
              </a:ext>
            </a:extLst>
          </p:cNvPr>
          <p:cNvSpPr txBox="1"/>
          <p:nvPr/>
        </p:nvSpPr>
        <p:spPr>
          <a:xfrm>
            <a:off x="6837167" y="2704445"/>
            <a:ext cx="1512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Primary-backup database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0747DD4-3809-6F07-90A0-BFC66151B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206"/>
          <a:stretch/>
        </p:blipFill>
        <p:spPr>
          <a:xfrm>
            <a:off x="-1" y="0"/>
            <a:ext cx="9144001" cy="5163000"/>
          </a:xfrm>
          <a:prstGeom prst="rect">
            <a:avLst/>
          </a:prstGeom>
        </p:spPr>
      </p:pic>
      <p:sp>
        <p:nvSpPr>
          <p:cNvPr id="387" name="Google Shape;387;p49"/>
          <p:cNvSpPr/>
          <p:nvPr/>
        </p:nvSpPr>
        <p:spPr>
          <a:xfrm>
            <a:off x="10027" y="0"/>
            <a:ext cx="9144000" cy="5163000"/>
          </a:xfrm>
          <a:prstGeom prst="rect">
            <a:avLst/>
          </a:prstGeom>
          <a:solidFill>
            <a:srgbClr val="212121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9"/>
          <p:cNvSpPr txBox="1">
            <a:spLocks noGrp="1"/>
          </p:cNvSpPr>
          <p:nvPr>
            <p:ph type="title"/>
          </p:nvPr>
        </p:nvSpPr>
        <p:spPr>
          <a:xfrm>
            <a:off x="4491700" y="1936084"/>
            <a:ext cx="39405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 AND MOCKUPS </a:t>
            </a:r>
            <a:endParaRPr dirty="0"/>
          </a:p>
        </p:txBody>
      </p:sp>
      <p:sp>
        <p:nvSpPr>
          <p:cNvPr id="389" name="Google Shape;389;p49"/>
          <p:cNvSpPr txBox="1">
            <a:spLocks noGrp="1"/>
          </p:cNvSpPr>
          <p:nvPr>
            <p:ph type="subTitle" idx="1"/>
          </p:nvPr>
        </p:nvSpPr>
        <p:spPr>
          <a:xfrm>
            <a:off x="4491701" y="3456372"/>
            <a:ext cx="39405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Where we started from</a:t>
            </a:r>
          </a:p>
        </p:txBody>
      </p:sp>
      <p:sp>
        <p:nvSpPr>
          <p:cNvPr id="390" name="Google Shape;390;p49"/>
          <p:cNvSpPr txBox="1">
            <a:spLocks noGrp="1"/>
          </p:cNvSpPr>
          <p:nvPr>
            <p:ph type="title" idx="2"/>
          </p:nvPr>
        </p:nvSpPr>
        <p:spPr>
          <a:xfrm>
            <a:off x="5825936" y="994125"/>
            <a:ext cx="1272000" cy="986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91" name="Google Shape;391;p49"/>
          <p:cNvGrpSpPr/>
          <p:nvPr/>
        </p:nvGrpSpPr>
        <p:grpSpPr>
          <a:xfrm>
            <a:off x="-10028" y="294337"/>
            <a:ext cx="9159176" cy="4571128"/>
            <a:chOff x="443882" y="1006750"/>
            <a:chExt cx="8026620" cy="2730825"/>
          </a:xfrm>
        </p:grpSpPr>
        <p:cxnSp>
          <p:nvCxnSpPr>
            <p:cNvPr id="392" name="Google Shape;392;p49"/>
            <p:cNvCxnSpPr/>
            <p:nvPr/>
          </p:nvCxnSpPr>
          <p:spPr>
            <a:xfrm>
              <a:off x="443882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49"/>
            <p:cNvCxnSpPr/>
            <p:nvPr/>
          </p:nvCxnSpPr>
          <p:spPr>
            <a:xfrm>
              <a:off x="1707002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HOMEPAGE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C9ADD4-5B76-B1F0-7045-9390F9A8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71831" cy="3802863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stocks in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sectors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display a sliding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tickers and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their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gains/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which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hottest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the market,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better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understanding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trends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know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loser in a compact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FD47E9C-3A54-BD55-1532-FE3B1BDB3529}"/>
              </a:ext>
            </a:extLst>
          </p:cNvPr>
          <p:cNvSpPr/>
          <p:nvPr/>
        </p:nvSpPr>
        <p:spPr>
          <a:xfrm>
            <a:off x="1421393" y="2444436"/>
            <a:ext cx="2145671" cy="119505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HOMEPAGE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C9ADD4-5B76-B1F0-7045-9390F9A8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71831" cy="3802863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stocks in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sectors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display a sliding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tickers and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their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gains/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which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hottest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the market,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better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understanding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trends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know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loser in a compact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FD47E9C-3A54-BD55-1532-FE3B1BDB3529}"/>
              </a:ext>
            </a:extLst>
          </p:cNvPr>
          <p:cNvSpPr/>
          <p:nvPr/>
        </p:nvSpPr>
        <p:spPr>
          <a:xfrm>
            <a:off x="1385179" y="1795620"/>
            <a:ext cx="4046900" cy="15993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713225" y="5490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HOMEPAGE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C9ADD4-5B76-B1F0-7045-9390F9A8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4" y="1190124"/>
            <a:ext cx="5471831" cy="3802863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FF2C2AE-7413-6EDA-ED36-F014B2B83A5A}"/>
              </a:ext>
            </a:extLst>
          </p:cNvPr>
          <p:cNvSpPr/>
          <p:nvPr/>
        </p:nvSpPr>
        <p:spPr>
          <a:xfrm>
            <a:off x="5933737" y="11901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information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about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stocks in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sectors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F012887-12E6-143C-BAB0-FBB51F8E23ED}"/>
              </a:ext>
            </a:extLst>
          </p:cNvPr>
          <p:cNvSpPr/>
          <p:nvPr/>
        </p:nvSpPr>
        <p:spPr>
          <a:xfrm>
            <a:off x="5933736" y="2152824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display a sliding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tickers and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their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gains/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losses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03B28E-7148-488D-EDE6-15721E3CA9BE}"/>
              </a:ext>
            </a:extLst>
          </p:cNvPr>
          <p:cNvSpPr/>
          <p:nvPr/>
        </p:nvSpPr>
        <p:spPr>
          <a:xfrm>
            <a:off x="5933735" y="3115524"/>
            <a:ext cx="2940429" cy="837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which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hottest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the market,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better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understanding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trends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D3A2150-C82D-4012-219C-35F78778B382}"/>
              </a:ext>
            </a:extLst>
          </p:cNvPr>
          <p:cNvSpPr/>
          <p:nvPr/>
        </p:nvSpPr>
        <p:spPr>
          <a:xfrm>
            <a:off x="5933735" y="4076323"/>
            <a:ext cx="2940429" cy="8378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website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visitor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be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able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know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gainer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biggest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loser in a compact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so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can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of the </a:t>
            </a:r>
            <a:r>
              <a:rPr lang="it-IT" sz="1100" dirty="0" err="1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market’s</a:t>
            </a:r>
            <a:r>
              <a:rPr lang="it-IT" sz="11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state </a:t>
            </a:r>
            <a:endParaRPr lang="it-IT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FD47E9C-3A54-BD55-1532-FE3B1BDB3529}"/>
              </a:ext>
            </a:extLst>
          </p:cNvPr>
          <p:cNvSpPr/>
          <p:nvPr/>
        </p:nvSpPr>
        <p:spPr>
          <a:xfrm>
            <a:off x="2519916" y="2027976"/>
            <a:ext cx="850605" cy="34308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132702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Prova 2">
      <a:dk1>
        <a:srgbClr val="212121"/>
      </a:dk1>
      <a:lt1>
        <a:srgbClr val="FFFFFF"/>
      </a:lt1>
      <a:dk2>
        <a:srgbClr val="D5D5D5"/>
      </a:dk2>
      <a:lt2>
        <a:srgbClr val="FEFFF9"/>
      </a:lt2>
      <a:accent1>
        <a:srgbClr val="941100"/>
      </a:accent1>
      <a:accent2>
        <a:srgbClr val="D418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3074</Words>
  <Application>Microsoft Macintosh PowerPoint</Application>
  <PresentationFormat>Presentazione su schermo (16:9)</PresentationFormat>
  <Paragraphs>418</Paragraphs>
  <Slides>40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7" baseType="lpstr">
      <vt:lpstr>Arial</vt:lpstr>
      <vt:lpstr>Marcellus</vt:lpstr>
      <vt:lpstr>Open Sans Light</vt:lpstr>
      <vt:lpstr>Russo One</vt:lpstr>
      <vt:lpstr>Anaheim</vt:lpstr>
      <vt:lpstr>Josefin Sans</vt:lpstr>
      <vt:lpstr>Starting a Company in Korea by Slidesgo</vt:lpstr>
      <vt:lpstr>StocksPlayground</vt:lpstr>
      <vt:lpstr>TABLE OF CONTENTS</vt:lpstr>
      <vt:lpstr>PROJECT DESCRIPTION</vt:lpstr>
      <vt:lpstr>MAIN GOALS</vt:lpstr>
      <vt:lpstr>INFRASTRUCTURE</vt:lpstr>
      <vt:lpstr>USER STORIES AND MOCKUPS </vt:lpstr>
      <vt:lpstr>HOMEPAGE</vt:lpstr>
      <vt:lpstr>HOMEPAGE</vt:lpstr>
      <vt:lpstr>HOMEPAGE</vt:lpstr>
      <vt:lpstr>HOMEPAGE</vt:lpstr>
      <vt:lpstr>HOMEPAGE (2)</vt:lpstr>
      <vt:lpstr>HOMEPAGE (2)</vt:lpstr>
      <vt:lpstr>HOMEPAGE (2)</vt:lpstr>
      <vt:lpstr>HOMEPAGE (2)</vt:lpstr>
      <vt:lpstr>STOCKS PAGE</vt:lpstr>
      <vt:lpstr>REGISTER PAGE</vt:lpstr>
      <vt:lpstr>LOGIN PAGE</vt:lpstr>
      <vt:lpstr>STOCKS PAGE (2)</vt:lpstr>
      <vt:lpstr>PROFILE PAGE</vt:lpstr>
      <vt:lpstr>PROFILE PAGE</vt:lpstr>
      <vt:lpstr>PROFILE PAGE</vt:lpstr>
      <vt:lpstr>PROFILE PAGE</vt:lpstr>
      <vt:lpstr>PROFILE PAGE (2)</vt:lpstr>
      <vt:lpstr>CRYPTO PAGE</vt:lpstr>
      <vt:lpstr>CRYPTO PAGE</vt:lpstr>
      <vt:lpstr>CRYPTO PAGE</vt:lpstr>
      <vt:lpstr>FUNCTION POINTS</vt:lpstr>
      <vt:lpstr>FUNCTION POINTS</vt:lpstr>
      <vt:lpstr>FUNCTION POINTS</vt:lpstr>
      <vt:lpstr>FUNCTION POINTS</vt:lpstr>
      <vt:lpstr>FUNCTION POINTS</vt:lpstr>
      <vt:lpstr>FUNCTION POINTS</vt:lpstr>
      <vt:lpstr>FUNCTION POINTS</vt:lpstr>
      <vt:lpstr>COCOMO II</vt:lpstr>
      <vt:lpstr>WORKFLOW ORGANIZATION</vt:lpstr>
      <vt:lpstr>SPRINT PLANNING</vt:lpstr>
      <vt:lpstr>PRODUCT BACKLOG</vt:lpstr>
      <vt:lpstr>PRODUCT BACKLOG</vt:lpstr>
      <vt:lpstr>PRODUCT BACKLOG (2)</vt:lpstr>
      <vt:lpstr>DEMO OF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StocksPlayground</dc:title>
  <cp:lastModifiedBy>Elena Bianchini</cp:lastModifiedBy>
  <cp:revision>67</cp:revision>
  <dcterms:modified xsi:type="dcterms:W3CDTF">2023-07-13T12:33:55Z</dcterms:modified>
</cp:coreProperties>
</file>