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56" r:id="rId3"/>
    <p:sldId id="258" r:id="rId4"/>
    <p:sldId id="257"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DCCFD-F9E2-4F24-9BC3-8706660E38E7}" v="107" dt="2021-11-28T19:42:51.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Vicente" userId="3feb5d687010bdf5" providerId="LiveId" clId="{366DCCFD-F9E2-4F24-9BC3-8706660E38E7}"/>
    <pc:docChg chg="undo custSel addSld delSld modSld sldOrd">
      <pc:chgData name="Giovanni Vicente" userId="3feb5d687010bdf5" providerId="LiveId" clId="{366DCCFD-F9E2-4F24-9BC3-8706660E38E7}" dt="2021-11-30T18:59:41.225" v="2028" actId="6549"/>
      <pc:docMkLst>
        <pc:docMk/>
      </pc:docMkLst>
      <pc:sldChg chg="addSp delSp modSp mod">
        <pc:chgData name="Giovanni Vicente" userId="3feb5d687010bdf5" providerId="LiveId" clId="{366DCCFD-F9E2-4F24-9BC3-8706660E38E7}" dt="2021-11-30T18:59:41.225" v="2028" actId="6549"/>
        <pc:sldMkLst>
          <pc:docMk/>
          <pc:sldMk cId="2509329482" sldId="256"/>
        </pc:sldMkLst>
        <pc:spChg chg="mod">
          <ac:chgData name="Giovanni Vicente" userId="3feb5d687010bdf5" providerId="LiveId" clId="{366DCCFD-F9E2-4F24-9BC3-8706660E38E7}" dt="2021-11-30T18:59:41.225" v="2028" actId="6549"/>
          <ac:spMkLst>
            <pc:docMk/>
            <pc:sldMk cId="2509329482" sldId="256"/>
            <ac:spMk id="3" creationId="{2A1B9741-0A38-40BA-B61F-5B511E96A695}"/>
          </ac:spMkLst>
        </pc:spChg>
        <pc:spChg chg="del mod">
          <ac:chgData name="Giovanni Vicente" userId="3feb5d687010bdf5" providerId="LiveId" clId="{366DCCFD-F9E2-4F24-9BC3-8706660E38E7}" dt="2021-11-28T19:37:49.262" v="1257" actId="478"/>
          <ac:spMkLst>
            <pc:docMk/>
            <pc:sldMk cId="2509329482" sldId="256"/>
            <ac:spMk id="4" creationId="{C802EC64-659F-4C27-B706-F3AB4487B43E}"/>
          </ac:spMkLst>
        </pc:spChg>
        <pc:spChg chg="add del mod">
          <ac:chgData name="Giovanni Vicente" userId="3feb5d687010bdf5" providerId="LiveId" clId="{366DCCFD-F9E2-4F24-9BC3-8706660E38E7}" dt="2021-11-28T19:37:46.672" v="1256" actId="478"/>
          <ac:spMkLst>
            <pc:docMk/>
            <pc:sldMk cId="2509329482" sldId="256"/>
            <ac:spMk id="5" creationId="{8F523C0A-79D0-4B2C-92DD-D28798A02B6F}"/>
          </ac:spMkLst>
        </pc:spChg>
      </pc:sldChg>
      <pc:sldChg chg="addSp delSp modSp add mod modNotesTx">
        <pc:chgData name="Giovanni Vicente" userId="3feb5d687010bdf5" providerId="LiveId" clId="{366DCCFD-F9E2-4F24-9BC3-8706660E38E7}" dt="2021-11-20T22:00:02.696" v="1060" actId="1076"/>
        <pc:sldMkLst>
          <pc:docMk/>
          <pc:sldMk cId="2208761316" sldId="257"/>
        </pc:sldMkLst>
        <pc:spChg chg="del mod">
          <ac:chgData name="Giovanni Vicente" userId="3feb5d687010bdf5" providerId="LiveId" clId="{366DCCFD-F9E2-4F24-9BC3-8706660E38E7}" dt="2021-11-20T20:43:59.980" v="569" actId="478"/>
          <ac:spMkLst>
            <pc:docMk/>
            <pc:sldMk cId="2208761316" sldId="257"/>
            <ac:spMk id="2" creationId="{FDB63E65-67BB-45E5-99C7-541C5217A50A}"/>
          </ac:spMkLst>
        </pc:spChg>
        <pc:spChg chg="del">
          <ac:chgData name="Giovanni Vicente" userId="3feb5d687010bdf5" providerId="LiveId" clId="{366DCCFD-F9E2-4F24-9BC3-8706660E38E7}" dt="2021-11-19T23:43:16.865" v="91" actId="478"/>
          <ac:spMkLst>
            <pc:docMk/>
            <pc:sldMk cId="2208761316" sldId="257"/>
            <ac:spMk id="3" creationId="{2A1B9741-0A38-40BA-B61F-5B511E96A695}"/>
          </ac:spMkLst>
        </pc:spChg>
        <pc:spChg chg="add del mod">
          <ac:chgData name="Giovanni Vicente" userId="3feb5d687010bdf5" providerId="LiveId" clId="{366DCCFD-F9E2-4F24-9BC3-8706660E38E7}" dt="2021-11-20T20:44:03.864" v="572" actId="478"/>
          <ac:spMkLst>
            <pc:docMk/>
            <pc:sldMk cId="2208761316" sldId="257"/>
            <ac:spMk id="4" creationId="{11725370-05AD-45F2-B777-4E3C2F490A17}"/>
          </ac:spMkLst>
        </pc:spChg>
        <pc:spChg chg="del">
          <ac:chgData name="Giovanni Vicente" userId="3feb5d687010bdf5" providerId="LiveId" clId="{366DCCFD-F9E2-4F24-9BC3-8706660E38E7}" dt="2021-11-19T23:43:14.469" v="90" actId="478"/>
          <ac:spMkLst>
            <pc:docMk/>
            <pc:sldMk cId="2208761316" sldId="257"/>
            <ac:spMk id="4" creationId="{C802EC64-659F-4C27-B706-F3AB4487B43E}"/>
          </ac:spMkLst>
        </pc:spChg>
        <pc:spChg chg="del">
          <ac:chgData name="Giovanni Vicente" userId="3feb5d687010bdf5" providerId="LiveId" clId="{366DCCFD-F9E2-4F24-9BC3-8706660E38E7}" dt="2021-11-19T23:43:14.469" v="90" actId="478"/>
          <ac:spMkLst>
            <pc:docMk/>
            <pc:sldMk cId="2208761316" sldId="257"/>
            <ac:spMk id="5" creationId="{8F523C0A-79D0-4B2C-92DD-D28798A02B6F}"/>
          </ac:spMkLst>
        </pc:spChg>
        <pc:spChg chg="add del mod">
          <ac:chgData name="Giovanni Vicente" userId="3feb5d687010bdf5" providerId="LiveId" clId="{366DCCFD-F9E2-4F24-9BC3-8706660E38E7}" dt="2021-11-20T20:44:15.054" v="585" actId="478"/>
          <ac:spMkLst>
            <pc:docMk/>
            <pc:sldMk cId="2208761316" sldId="257"/>
            <ac:spMk id="6" creationId="{D8431C40-B3BC-4611-84B8-A60BA207247A}"/>
          </ac:spMkLst>
        </pc:spChg>
        <pc:spChg chg="add mod">
          <ac:chgData name="Giovanni Vicente" userId="3feb5d687010bdf5" providerId="LiveId" clId="{366DCCFD-F9E2-4F24-9BC3-8706660E38E7}" dt="2021-11-20T20:44:45.486" v="652" actId="1037"/>
          <ac:spMkLst>
            <pc:docMk/>
            <pc:sldMk cId="2208761316" sldId="257"/>
            <ac:spMk id="7" creationId="{7E28A50C-9D3A-4E68-80C7-403DD7B0C5F0}"/>
          </ac:spMkLst>
        </pc:spChg>
        <pc:spChg chg="add del mod">
          <ac:chgData name="Giovanni Vicente" userId="3feb5d687010bdf5" providerId="LiveId" clId="{366DCCFD-F9E2-4F24-9BC3-8706660E38E7}" dt="2021-11-19T23:43:18.893" v="92" actId="478"/>
          <ac:spMkLst>
            <pc:docMk/>
            <pc:sldMk cId="2208761316" sldId="257"/>
            <ac:spMk id="7" creationId="{EDC4F34F-0E47-466E-88A6-8EA869B44C7E}"/>
          </ac:spMkLst>
        </pc:spChg>
        <pc:spChg chg="add mod">
          <ac:chgData name="Giovanni Vicente" userId="3feb5d687010bdf5" providerId="LiveId" clId="{366DCCFD-F9E2-4F24-9BC3-8706660E38E7}" dt="2021-11-20T21:05:52.366" v="829" actId="20577"/>
          <ac:spMkLst>
            <pc:docMk/>
            <pc:sldMk cId="2208761316" sldId="257"/>
            <ac:spMk id="8" creationId="{FEF8E117-142E-431F-BFBD-11A99E51F676}"/>
          </ac:spMkLst>
        </pc:spChg>
        <pc:picChg chg="add mod">
          <ac:chgData name="Giovanni Vicente" userId="3feb5d687010bdf5" providerId="LiveId" clId="{366DCCFD-F9E2-4F24-9BC3-8706660E38E7}" dt="2021-11-20T20:47:57.975" v="706" actId="1076"/>
          <ac:picMkLst>
            <pc:docMk/>
            <pc:sldMk cId="2208761316" sldId="257"/>
            <ac:picMk id="5" creationId="{8EA9A5CE-C521-485D-9066-B089D9B16F06}"/>
          </ac:picMkLst>
        </pc:picChg>
        <pc:picChg chg="add del mod">
          <ac:chgData name="Giovanni Vicente" userId="3feb5d687010bdf5" providerId="LiveId" clId="{366DCCFD-F9E2-4F24-9BC3-8706660E38E7}" dt="2021-11-20T21:56:49.780" v="1055" actId="478"/>
          <ac:picMkLst>
            <pc:docMk/>
            <pc:sldMk cId="2208761316" sldId="257"/>
            <ac:picMk id="10" creationId="{D2D37E53-5CE4-4F4E-935E-DA883ECB9EDD}"/>
          </ac:picMkLst>
        </pc:picChg>
        <pc:picChg chg="add del mod">
          <ac:chgData name="Giovanni Vicente" userId="3feb5d687010bdf5" providerId="LiveId" clId="{366DCCFD-F9E2-4F24-9BC3-8706660E38E7}" dt="2021-11-20T20:42:45.950" v="537" actId="478"/>
          <ac:picMkLst>
            <pc:docMk/>
            <pc:sldMk cId="2208761316" sldId="257"/>
            <ac:picMk id="1026" creationId="{53104D30-0B44-4AC3-9A9E-0E22CAF84070}"/>
          </ac:picMkLst>
        </pc:picChg>
        <pc:picChg chg="add mod">
          <ac:chgData name="Giovanni Vicente" userId="3feb5d687010bdf5" providerId="LiveId" clId="{366DCCFD-F9E2-4F24-9BC3-8706660E38E7}" dt="2021-11-20T20:55:32.862" v="724" actId="1076"/>
          <ac:picMkLst>
            <pc:docMk/>
            <pc:sldMk cId="2208761316" sldId="257"/>
            <ac:picMk id="1028" creationId="{6B913450-773D-4EAC-905A-EE56A8D29937}"/>
          </ac:picMkLst>
        </pc:picChg>
        <pc:picChg chg="add mod">
          <ac:chgData name="Giovanni Vicente" userId="3feb5d687010bdf5" providerId="LiveId" clId="{366DCCFD-F9E2-4F24-9BC3-8706660E38E7}" dt="2021-11-20T20:47:57.975" v="706" actId="1076"/>
          <ac:picMkLst>
            <pc:docMk/>
            <pc:sldMk cId="2208761316" sldId="257"/>
            <ac:picMk id="1030" creationId="{D929A0F3-9939-40BD-B749-D08132BEF0F1}"/>
          </ac:picMkLst>
        </pc:picChg>
        <pc:picChg chg="add del">
          <ac:chgData name="Giovanni Vicente" userId="3feb5d687010bdf5" providerId="LiveId" clId="{366DCCFD-F9E2-4F24-9BC3-8706660E38E7}" dt="2021-11-20T21:57:14.576" v="1057" actId="478"/>
          <ac:picMkLst>
            <pc:docMk/>
            <pc:sldMk cId="2208761316" sldId="257"/>
            <ac:picMk id="1032" creationId="{DAA42C9E-9A7B-4893-BB59-30D7BF54048E}"/>
          </ac:picMkLst>
        </pc:picChg>
        <pc:picChg chg="add mod">
          <ac:chgData name="Giovanni Vicente" userId="3feb5d687010bdf5" providerId="LiveId" clId="{366DCCFD-F9E2-4F24-9BC3-8706660E38E7}" dt="2021-11-20T22:00:02.696" v="1060" actId="1076"/>
          <ac:picMkLst>
            <pc:docMk/>
            <pc:sldMk cId="2208761316" sldId="257"/>
            <ac:picMk id="1034" creationId="{E3C1438A-E38E-4228-8923-81AE4FC691C9}"/>
          </ac:picMkLst>
        </pc:picChg>
      </pc:sldChg>
      <pc:sldChg chg="delSp new del mod">
        <pc:chgData name="Giovanni Vicente" userId="3feb5d687010bdf5" providerId="LiveId" clId="{366DCCFD-F9E2-4F24-9BC3-8706660E38E7}" dt="2021-11-19T23:43:02.126" v="86" actId="47"/>
        <pc:sldMkLst>
          <pc:docMk/>
          <pc:sldMk cId="3093251730" sldId="257"/>
        </pc:sldMkLst>
        <pc:spChg chg="del">
          <ac:chgData name="Giovanni Vicente" userId="3feb5d687010bdf5" providerId="LiveId" clId="{366DCCFD-F9E2-4F24-9BC3-8706660E38E7}" dt="2021-11-19T23:42:56.932" v="84" actId="478"/>
          <ac:spMkLst>
            <pc:docMk/>
            <pc:sldMk cId="3093251730" sldId="257"/>
            <ac:spMk id="2" creationId="{B3B68D14-4A14-48C0-BB95-A36DF4EC233B}"/>
          </ac:spMkLst>
        </pc:spChg>
        <pc:spChg chg="del">
          <ac:chgData name="Giovanni Vicente" userId="3feb5d687010bdf5" providerId="LiveId" clId="{366DCCFD-F9E2-4F24-9BC3-8706660E38E7}" dt="2021-11-19T23:42:56.932" v="84" actId="478"/>
          <ac:spMkLst>
            <pc:docMk/>
            <pc:sldMk cId="3093251730" sldId="257"/>
            <ac:spMk id="3" creationId="{648547BF-D60A-442D-99FC-9E3DC0083DA8}"/>
          </ac:spMkLst>
        </pc:spChg>
      </pc:sldChg>
      <pc:sldChg chg="addSp delSp modSp add mod">
        <pc:chgData name="Giovanni Vicente" userId="3feb5d687010bdf5" providerId="LiveId" clId="{366DCCFD-F9E2-4F24-9BC3-8706660E38E7}" dt="2021-11-28T20:58:48.583" v="1934" actId="20577"/>
        <pc:sldMkLst>
          <pc:docMk/>
          <pc:sldMk cId="815529506" sldId="258"/>
        </pc:sldMkLst>
        <pc:spChg chg="del mod">
          <ac:chgData name="Giovanni Vicente" userId="3feb5d687010bdf5" providerId="LiveId" clId="{366DCCFD-F9E2-4F24-9BC3-8706660E38E7}" dt="2021-11-28T19:42:44.193" v="1834" actId="478"/>
          <ac:spMkLst>
            <pc:docMk/>
            <pc:sldMk cId="815529506" sldId="258"/>
            <ac:spMk id="3" creationId="{2A1B9741-0A38-40BA-B61F-5B511E96A695}"/>
          </ac:spMkLst>
        </pc:spChg>
        <pc:spChg chg="del">
          <ac:chgData name="Giovanni Vicente" userId="3feb5d687010bdf5" providerId="LiveId" clId="{366DCCFD-F9E2-4F24-9BC3-8706660E38E7}" dt="2021-11-19T23:48:49.197" v="268" actId="478"/>
          <ac:spMkLst>
            <pc:docMk/>
            <pc:sldMk cId="815529506" sldId="258"/>
            <ac:spMk id="4" creationId="{C802EC64-659F-4C27-B706-F3AB4487B43E}"/>
          </ac:spMkLst>
        </pc:spChg>
        <pc:spChg chg="add del mod">
          <ac:chgData name="Giovanni Vicente" userId="3feb5d687010bdf5" providerId="LiveId" clId="{366DCCFD-F9E2-4F24-9BC3-8706660E38E7}" dt="2021-11-28T19:42:47.039" v="1835" actId="478"/>
          <ac:spMkLst>
            <pc:docMk/>
            <pc:sldMk cId="815529506" sldId="258"/>
            <ac:spMk id="5" creationId="{6D7F92C4-99BD-47BC-8016-F4A0F6339400}"/>
          </ac:spMkLst>
        </pc:spChg>
        <pc:spChg chg="del">
          <ac:chgData name="Giovanni Vicente" userId="3feb5d687010bdf5" providerId="LiveId" clId="{366DCCFD-F9E2-4F24-9BC3-8706660E38E7}" dt="2021-11-19T23:48:52.077" v="269" actId="478"/>
          <ac:spMkLst>
            <pc:docMk/>
            <pc:sldMk cId="815529506" sldId="258"/>
            <ac:spMk id="5" creationId="{8F523C0A-79D0-4B2C-92DD-D28798A02B6F}"/>
          </ac:spMkLst>
        </pc:spChg>
        <pc:spChg chg="add del mod">
          <ac:chgData name="Giovanni Vicente" userId="3feb5d687010bdf5" providerId="LiveId" clId="{366DCCFD-F9E2-4F24-9BC3-8706660E38E7}" dt="2021-11-28T19:42:49.638" v="1836" actId="478"/>
          <ac:spMkLst>
            <pc:docMk/>
            <pc:sldMk cId="815529506" sldId="258"/>
            <ac:spMk id="6" creationId="{F398E6A3-F970-4F3A-A2A1-0A4FB4F76029}"/>
          </ac:spMkLst>
        </pc:spChg>
        <pc:spChg chg="add mod">
          <ac:chgData name="Giovanni Vicente" userId="3feb5d687010bdf5" providerId="LiveId" clId="{366DCCFD-F9E2-4F24-9BC3-8706660E38E7}" dt="2021-11-28T20:58:48.583" v="1934" actId="20577"/>
          <ac:spMkLst>
            <pc:docMk/>
            <pc:sldMk cId="815529506" sldId="258"/>
            <ac:spMk id="9" creationId="{CEEA1366-C0F1-41B6-BDAF-06537938CD31}"/>
          </ac:spMkLst>
        </pc:spChg>
        <pc:picChg chg="add del mod">
          <ac:chgData name="Giovanni Vicente" userId="3feb5d687010bdf5" providerId="LiveId" clId="{366DCCFD-F9E2-4F24-9BC3-8706660E38E7}" dt="2021-11-19T23:50:36.529" v="366"/>
          <ac:picMkLst>
            <pc:docMk/>
            <pc:sldMk cId="815529506" sldId="258"/>
            <ac:picMk id="2050" creationId="{3F71846C-688D-4A83-ABE2-07ABEF3300EC}"/>
          </ac:picMkLst>
        </pc:picChg>
        <pc:picChg chg="add del mod">
          <ac:chgData name="Giovanni Vicente" userId="3feb5d687010bdf5" providerId="LiveId" clId="{366DCCFD-F9E2-4F24-9BC3-8706660E38E7}" dt="2021-11-28T19:42:51.369" v="1837" actId="478"/>
          <ac:picMkLst>
            <pc:docMk/>
            <pc:sldMk cId="815529506" sldId="258"/>
            <ac:picMk id="2052" creationId="{F51F3D27-7BBD-4CCE-BDC1-7D4C465F2B11}"/>
          </ac:picMkLst>
        </pc:picChg>
      </pc:sldChg>
      <pc:sldChg chg="addSp delSp modSp add del mod setBg">
        <pc:chgData name="Giovanni Vicente" userId="3feb5d687010bdf5" providerId="LiveId" clId="{366DCCFD-F9E2-4F24-9BC3-8706660E38E7}" dt="2021-11-19T23:43:08.527" v="88" actId="2696"/>
        <pc:sldMkLst>
          <pc:docMk/>
          <pc:sldMk cId="1275357020" sldId="258"/>
        </pc:sldMkLst>
        <pc:spChg chg="del">
          <ac:chgData name="Giovanni Vicente" userId="3feb5d687010bdf5" providerId="LiveId" clId="{366DCCFD-F9E2-4F24-9BC3-8706660E38E7}" dt="2021-11-19T23:43:05.864" v="87" actId="478"/>
          <ac:spMkLst>
            <pc:docMk/>
            <pc:sldMk cId="1275357020" sldId="258"/>
            <ac:spMk id="3" creationId="{2A1B9741-0A38-40BA-B61F-5B511E96A695}"/>
          </ac:spMkLst>
        </pc:spChg>
        <pc:spChg chg="del">
          <ac:chgData name="Giovanni Vicente" userId="3feb5d687010bdf5" providerId="LiveId" clId="{366DCCFD-F9E2-4F24-9BC3-8706660E38E7}" dt="2021-11-19T23:43:05.864" v="87" actId="478"/>
          <ac:spMkLst>
            <pc:docMk/>
            <pc:sldMk cId="1275357020" sldId="258"/>
            <ac:spMk id="4" creationId="{C802EC64-659F-4C27-B706-F3AB4487B43E}"/>
          </ac:spMkLst>
        </pc:spChg>
        <pc:spChg chg="del">
          <ac:chgData name="Giovanni Vicente" userId="3feb5d687010bdf5" providerId="LiveId" clId="{366DCCFD-F9E2-4F24-9BC3-8706660E38E7}" dt="2021-11-19T23:43:05.864" v="87" actId="478"/>
          <ac:spMkLst>
            <pc:docMk/>
            <pc:sldMk cId="1275357020" sldId="258"/>
            <ac:spMk id="5" creationId="{8F523C0A-79D0-4B2C-92DD-D28798A02B6F}"/>
          </ac:spMkLst>
        </pc:spChg>
        <pc:spChg chg="add mod">
          <ac:chgData name="Giovanni Vicente" userId="3feb5d687010bdf5" providerId="LiveId" clId="{366DCCFD-F9E2-4F24-9BC3-8706660E38E7}" dt="2021-11-19T23:43:05.864" v="87" actId="478"/>
          <ac:spMkLst>
            <pc:docMk/>
            <pc:sldMk cId="1275357020" sldId="258"/>
            <ac:spMk id="7" creationId="{7A6DCAE2-D5FF-4474-95F8-392A5BDACFC3}"/>
          </ac:spMkLst>
        </pc:spChg>
      </pc:sldChg>
      <pc:sldChg chg="add del setBg">
        <pc:chgData name="Giovanni Vicente" userId="3feb5d687010bdf5" providerId="LiveId" clId="{366DCCFD-F9E2-4F24-9BC3-8706660E38E7}" dt="2021-11-19T23:43:21.688" v="94"/>
        <pc:sldMkLst>
          <pc:docMk/>
          <pc:sldMk cId="2755652097" sldId="258"/>
        </pc:sldMkLst>
      </pc:sldChg>
      <pc:sldChg chg="add del setBg">
        <pc:chgData name="Giovanni Vicente" userId="3feb5d687010bdf5" providerId="LiveId" clId="{366DCCFD-F9E2-4F24-9BC3-8706660E38E7}" dt="2021-11-19T23:57:23.972" v="476" actId="47"/>
        <pc:sldMkLst>
          <pc:docMk/>
          <pc:sldMk cId="172129259" sldId="259"/>
        </pc:sldMkLst>
      </pc:sldChg>
      <pc:sldChg chg="addSp delSp modSp add mod ord chgLayout">
        <pc:chgData name="Giovanni Vicente" userId="3feb5d687010bdf5" providerId="LiveId" clId="{366DCCFD-F9E2-4F24-9BC3-8706660E38E7}" dt="2021-11-29T20:05:02.988" v="1952" actId="20577"/>
        <pc:sldMkLst>
          <pc:docMk/>
          <pc:sldMk cId="884753526" sldId="259"/>
        </pc:sldMkLst>
        <pc:spChg chg="mod ord">
          <ac:chgData name="Giovanni Vicente" userId="3feb5d687010bdf5" providerId="LiveId" clId="{366DCCFD-F9E2-4F24-9BC3-8706660E38E7}" dt="2021-11-29T20:05:02.988" v="1952" actId="20577"/>
          <ac:spMkLst>
            <pc:docMk/>
            <pc:sldMk cId="884753526" sldId="259"/>
            <ac:spMk id="2" creationId="{FDB63E65-67BB-45E5-99C7-541C5217A50A}"/>
          </ac:spMkLst>
        </pc:spChg>
        <pc:spChg chg="add del">
          <ac:chgData name="Giovanni Vicente" userId="3feb5d687010bdf5" providerId="LiveId" clId="{366DCCFD-F9E2-4F24-9BC3-8706660E38E7}" dt="2021-11-19T23:57:55.665" v="486" actId="478"/>
          <ac:spMkLst>
            <pc:docMk/>
            <pc:sldMk cId="884753526" sldId="259"/>
            <ac:spMk id="3" creationId="{2A1B9741-0A38-40BA-B61F-5B511E96A695}"/>
          </ac:spMkLst>
        </pc:spChg>
        <pc:spChg chg="del">
          <ac:chgData name="Giovanni Vicente" userId="3feb5d687010bdf5" providerId="LiveId" clId="{366DCCFD-F9E2-4F24-9BC3-8706660E38E7}" dt="2021-11-19T23:57:55.665" v="486" actId="478"/>
          <ac:spMkLst>
            <pc:docMk/>
            <pc:sldMk cId="884753526" sldId="259"/>
            <ac:spMk id="4" creationId="{C802EC64-659F-4C27-B706-F3AB4487B43E}"/>
          </ac:spMkLst>
        </pc:spChg>
        <pc:spChg chg="add del">
          <ac:chgData name="Giovanni Vicente" userId="3feb5d687010bdf5" providerId="LiveId" clId="{366DCCFD-F9E2-4F24-9BC3-8706660E38E7}" dt="2021-11-19T23:57:55.665" v="486" actId="478"/>
          <ac:spMkLst>
            <pc:docMk/>
            <pc:sldMk cId="884753526" sldId="259"/>
            <ac:spMk id="5" creationId="{8F523C0A-79D0-4B2C-92DD-D28798A02B6F}"/>
          </ac:spMkLst>
        </pc:spChg>
        <pc:spChg chg="add del mod">
          <ac:chgData name="Giovanni Vicente" userId="3feb5d687010bdf5" providerId="LiveId" clId="{366DCCFD-F9E2-4F24-9BC3-8706660E38E7}" dt="2021-11-19T23:57:52.597" v="484" actId="478"/>
          <ac:spMkLst>
            <pc:docMk/>
            <pc:sldMk cId="884753526" sldId="259"/>
            <ac:spMk id="7" creationId="{BA51E650-69EA-4705-AD0E-CE8DC4745783}"/>
          </ac:spMkLst>
        </pc:spChg>
        <pc:spChg chg="add del mod">
          <ac:chgData name="Giovanni Vicente" userId="3feb5d687010bdf5" providerId="LiveId" clId="{366DCCFD-F9E2-4F24-9BC3-8706660E38E7}" dt="2021-11-19T23:57:57.901" v="487" actId="478"/>
          <ac:spMkLst>
            <pc:docMk/>
            <pc:sldMk cId="884753526" sldId="259"/>
            <ac:spMk id="9" creationId="{4D58A4DD-CEBE-4EE6-AE73-2FFB6BB0ECF0}"/>
          </ac:spMkLst>
        </pc:spChg>
        <pc:spChg chg="add del mod ord">
          <ac:chgData name="Giovanni Vicente" userId="3feb5d687010bdf5" providerId="LiveId" clId="{366DCCFD-F9E2-4F24-9BC3-8706660E38E7}" dt="2021-11-19T23:58:15.006" v="490" actId="478"/>
          <ac:spMkLst>
            <pc:docMk/>
            <pc:sldMk cId="884753526" sldId="259"/>
            <ac:spMk id="10" creationId="{D84BCE08-CD7A-401C-8BC9-D80E070628E0}"/>
          </ac:spMkLst>
        </pc:spChg>
      </pc:sldChg>
      <pc:sldChg chg="new del">
        <pc:chgData name="Giovanni Vicente" userId="3feb5d687010bdf5" providerId="LiveId" clId="{366DCCFD-F9E2-4F24-9BC3-8706660E38E7}" dt="2021-11-19T23:57:14.560" v="474" actId="47"/>
        <pc:sldMkLst>
          <pc:docMk/>
          <pc:sldMk cId="3863470546" sldId="259"/>
        </pc:sldMkLst>
      </pc:sldChg>
      <pc:sldChg chg="addSp delSp modSp add mod modNotesTx">
        <pc:chgData name="Giovanni Vicente" userId="3feb5d687010bdf5" providerId="LiveId" clId="{366DCCFD-F9E2-4F24-9BC3-8706660E38E7}" dt="2021-11-20T22:01:08.604" v="1093" actId="1076"/>
        <pc:sldMkLst>
          <pc:docMk/>
          <pc:sldMk cId="1436487300" sldId="260"/>
        </pc:sldMkLst>
        <pc:spChg chg="add del">
          <ac:chgData name="Giovanni Vicente" userId="3feb5d687010bdf5" providerId="LiveId" clId="{366DCCFD-F9E2-4F24-9BC3-8706660E38E7}" dt="2021-11-20T21:07:27.353" v="894"/>
          <ac:spMkLst>
            <pc:docMk/>
            <pc:sldMk cId="1436487300" sldId="260"/>
            <ac:spMk id="2" creationId="{CF2A2962-34D0-4B65-A1F2-9B32A832E129}"/>
          </ac:spMkLst>
        </pc:spChg>
        <pc:spChg chg="mod">
          <ac:chgData name="Giovanni Vicente" userId="3feb5d687010bdf5" providerId="LiveId" clId="{366DCCFD-F9E2-4F24-9BC3-8706660E38E7}" dt="2021-11-20T21:13:43.484" v="1009" actId="1076"/>
          <ac:spMkLst>
            <pc:docMk/>
            <pc:sldMk cId="1436487300" sldId="260"/>
            <ac:spMk id="7" creationId="{7E28A50C-9D3A-4E68-80C7-403DD7B0C5F0}"/>
          </ac:spMkLst>
        </pc:spChg>
        <pc:spChg chg="del mod">
          <ac:chgData name="Giovanni Vicente" userId="3feb5d687010bdf5" providerId="LiveId" clId="{366DCCFD-F9E2-4F24-9BC3-8706660E38E7}" dt="2021-11-20T21:07:00.336" v="875" actId="478"/>
          <ac:spMkLst>
            <pc:docMk/>
            <pc:sldMk cId="1436487300" sldId="260"/>
            <ac:spMk id="8" creationId="{FEF8E117-142E-431F-BFBD-11A99E51F676}"/>
          </ac:spMkLst>
        </pc:spChg>
        <pc:spChg chg="add mod">
          <ac:chgData name="Giovanni Vicente" userId="3feb5d687010bdf5" providerId="LiveId" clId="{366DCCFD-F9E2-4F24-9BC3-8706660E38E7}" dt="2021-11-20T21:09:39.404" v="1007" actId="14100"/>
          <ac:spMkLst>
            <pc:docMk/>
            <pc:sldMk cId="1436487300" sldId="260"/>
            <ac:spMk id="9" creationId="{75AA93BD-4588-4B7D-B7D0-C667078AA6FA}"/>
          </ac:spMkLst>
        </pc:spChg>
        <pc:picChg chg="add mod">
          <ac:chgData name="Giovanni Vicente" userId="3feb5d687010bdf5" providerId="LiveId" clId="{366DCCFD-F9E2-4F24-9BC3-8706660E38E7}" dt="2021-11-20T22:01:08.604" v="1093" actId="1076"/>
          <ac:picMkLst>
            <pc:docMk/>
            <pc:sldMk cId="1436487300" sldId="260"/>
            <ac:picMk id="4" creationId="{D896674D-7C90-4A71-99D0-E13E204994FD}"/>
          </ac:picMkLst>
        </pc:picChg>
        <pc:picChg chg="del">
          <ac:chgData name="Giovanni Vicente" userId="3feb5d687010bdf5" providerId="LiveId" clId="{366DCCFD-F9E2-4F24-9BC3-8706660E38E7}" dt="2021-11-20T21:06:44.446" v="871" actId="478"/>
          <ac:picMkLst>
            <pc:docMk/>
            <pc:sldMk cId="1436487300" sldId="260"/>
            <ac:picMk id="5" creationId="{8EA9A5CE-C521-485D-9066-B089D9B16F06}"/>
          </ac:picMkLst>
        </pc:picChg>
        <pc:picChg chg="add del mod">
          <ac:chgData name="Giovanni Vicente" userId="3feb5d687010bdf5" providerId="LiveId" clId="{366DCCFD-F9E2-4F24-9BC3-8706660E38E7}" dt="2021-11-20T22:00:13.610" v="1086" actId="478"/>
          <ac:picMkLst>
            <pc:docMk/>
            <pc:sldMk cId="1436487300" sldId="260"/>
            <ac:picMk id="10" creationId="{0ADEEFA1-F542-4B72-810D-9DB925C6BF9F}"/>
          </ac:picMkLst>
        </pc:picChg>
        <pc:picChg chg="del">
          <ac:chgData name="Giovanni Vicente" userId="3feb5d687010bdf5" providerId="LiveId" clId="{366DCCFD-F9E2-4F24-9BC3-8706660E38E7}" dt="2021-11-20T21:06:45.937" v="872" actId="478"/>
          <ac:picMkLst>
            <pc:docMk/>
            <pc:sldMk cId="1436487300" sldId="260"/>
            <ac:picMk id="1028" creationId="{6B913450-773D-4EAC-905A-EE56A8D29937}"/>
          </ac:picMkLst>
        </pc:picChg>
        <pc:picChg chg="del">
          <ac:chgData name="Giovanni Vicente" userId="3feb5d687010bdf5" providerId="LiveId" clId="{366DCCFD-F9E2-4F24-9BC3-8706660E38E7}" dt="2021-11-20T21:06:47.219" v="873" actId="478"/>
          <ac:picMkLst>
            <pc:docMk/>
            <pc:sldMk cId="1436487300" sldId="260"/>
            <ac:picMk id="1030" creationId="{D929A0F3-9939-40BD-B749-D08132BEF0F1}"/>
          </ac:picMkLst>
        </pc:picChg>
        <pc:picChg chg="add del">
          <ac:chgData name="Giovanni Vicente" userId="3feb5d687010bdf5" providerId="LiveId" clId="{366DCCFD-F9E2-4F24-9BC3-8706660E38E7}" dt="2021-11-20T22:00:32.978" v="1088" actId="478"/>
          <ac:picMkLst>
            <pc:docMk/>
            <pc:sldMk cId="1436487300" sldId="260"/>
            <ac:picMk id="2051" creationId="{A22A31FC-7E6F-4461-A0DA-B8F306B3F4E9}"/>
          </ac:picMkLst>
        </pc:picChg>
      </pc:sldChg>
      <pc:sldChg chg="new del">
        <pc:chgData name="Giovanni Vicente" userId="3feb5d687010bdf5" providerId="LiveId" clId="{366DCCFD-F9E2-4F24-9BC3-8706660E38E7}" dt="2021-11-20T21:06:02.914" v="831" actId="47"/>
        <pc:sldMkLst>
          <pc:docMk/>
          <pc:sldMk cId="1459869181" sldId="260"/>
        </pc:sldMkLst>
      </pc:sldChg>
      <pc:sldChg chg="addSp delSp modSp add mod">
        <pc:chgData name="Giovanni Vicente" userId="3feb5d687010bdf5" providerId="LiveId" clId="{366DCCFD-F9E2-4F24-9BC3-8706660E38E7}" dt="2021-11-20T22:01:14.314" v="1094"/>
        <pc:sldMkLst>
          <pc:docMk/>
          <pc:sldMk cId="1080377119" sldId="261"/>
        </pc:sldMkLst>
        <pc:spChg chg="add del mod">
          <ac:chgData name="Giovanni Vicente" userId="3feb5d687010bdf5" providerId="LiveId" clId="{366DCCFD-F9E2-4F24-9BC3-8706660E38E7}" dt="2021-11-20T21:43:42.604" v="1015" actId="478"/>
          <ac:spMkLst>
            <pc:docMk/>
            <pc:sldMk cId="1080377119" sldId="261"/>
            <ac:spMk id="3" creationId="{A8ABD6D0-DA3D-46A3-931B-894A76983B60}"/>
          </ac:spMkLst>
        </pc:spChg>
        <pc:spChg chg="del">
          <ac:chgData name="Giovanni Vicente" userId="3feb5d687010bdf5" providerId="LiveId" clId="{366DCCFD-F9E2-4F24-9BC3-8706660E38E7}" dt="2021-11-20T21:43:40.132" v="1014" actId="478"/>
          <ac:spMkLst>
            <pc:docMk/>
            <pc:sldMk cId="1080377119" sldId="261"/>
            <ac:spMk id="9" creationId="{75AA93BD-4588-4B7D-B7D0-C667078AA6FA}"/>
          </ac:spMkLst>
        </pc:spChg>
        <pc:spChg chg="add mod">
          <ac:chgData name="Giovanni Vicente" userId="3feb5d687010bdf5" providerId="LiveId" clId="{366DCCFD-F9E2-4F24-9BC3-8706660E38E7}" dt="2021-11-20T21:50:58.535" v="1051" actId="1038"/>
          <ac:spMkLst>
            <pc:docMk/>
            <pc:sldMk cId="1080377119" sldId="261"/>
            <ac:spMk id="10" creationId="{28AFC4E3-6AB4-4D0C-875D-EF23EE3FADDA}"/>
          </ac:spMkLst>
        </pc:spChg>
        <pc:picChg chg="add mod">
          <ac:chgData name="Giovanni Vicente" userId="3feb5d687010bdf5" providerId="LiveId" clId="{366DCCFD-F9E2-4F24-9BC3-8706660E38E7}" dt="2021-11-20T22:01:14.314" v="1094"/>
          <ac:picMkLst>
            <pc:docMk/>
            <pc:sldMk cId="1080377119" sldId="261"/>
            <ac:picMk id="11" creationId="{1313C8CE-988E-40D1-B584-D9455E74A267}"/>
          </ac:picMkLst>
        </pc:picChg>
        <pc:picChg chg="add del mod">
          <ac:chgData name="Giovanni Vicente" userId="3feb5d687010bdf5" providerId="LiveId" clId="{366DCCFD-F9E2-4F24-9BC3-8706660E38E7}" dt="2021-11-20T21:44:44.498" v="1019" actId="478"/>
          <ac:picMkLst>
            <pc:docMk/>
            <pc:sldMk cId="1080377119" sldId="261"/>
            <ac:picMk id="3074" creationId="{E622ECF1-1C87-40F3-9D6A-9769ED0B18C0}"/>
          </ac:picMkLst>
        </pc:picChg>
        <pc:picChg chg="add mod">
          <ac:chgData name="Giovanni Vicente" userId="3feb5d687010bdf5" providerId="LiveId" clId="{366DCCFD-F9E2-4F24-9BC3-8706660E38E7}" dt="2021-11-20T21:45:19.289" v="1021" actId="1076"/>
          <ac:picMkLst>
            <pc:docMk/>
            <pc:sldMk cId="1080377119" sldId="261"/>
            <ac:picMk id="3076" creationId="{AA285618-04B0-4379-8616-B4CFFA9974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45271-2490-4DD9-A9EC-2C0E2391E112}" type="datetimeFigureOut">
              <a:rPr lang="pt-BR" smtClean="0"/>
              <a:t>30/11/2021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CB843-767D-4F5A-9175-2B6077AE1B5F}" type="slidenum">
              <a:rPr lang="pt-BR" smtClean="0"/>
              <a:t>‹nº›</a:t>
            </a:fld>
            <a:endParaRPr lang="pt-BR"/>
          </a:p>
        </p:txBody>
      </p:sp>
    </p:spTree>
    <p:extLst>
      <p:ext uri="{BB962C8B-B14F-4D97-AF65-F5344CB8AC3E}">
        <p14:creationId xmlns:p14="http://schemas.microsoft.com/office/powerpoint/2010/main" val="254238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Configurando JDK no </a:t>
            </a:r>
            <a:r>
              <a:rPr lang="pt-BR" dirty="0" err="1"/>
              <a:t>IntelliJ</a:t>
            </a:r>
            <a:r>
              <a:rPr lang="pt-BR" dirty="0"/>
              <a:t> - https://www.jetbrains.com/help/idea/sdk.html</a:t>
            </a:r>
          </a:p>
          <a:p>
            <a:r>
              <a:rPr lang="pt-BR" dirty="0"/>
              <a:t>Definindo variável de ambiente </a:t>
            </a:r>
            <a:r>
              <a:rPr lang="pt-BR" dirty="0" err="1"/>
              <a:t>java</a:t>
            </a:r>
            <a:endParaRPr lang="pt-BR" dirty="0"/>
          </a:p>
        </p:txBody>
      </p:sp>
      <p:sp>
        <p:nvSpPr>
          <p:cNvPr id="4" name="Espaço Reservado para Número de Slide 3"/>
          <p:cNvSpPr>
            <a:spLocks noGrp="1"/>
          </p:cNvSpPr>
          <p:nvPr>
            <p:ph type="sldNum" sz="quarter" idx="5"/>
          </p:nvPr>
        </p:nvSpPr>
        <p:spPr/>
        <p:txBody>
          <a:bodyPr/>
          <a:lstStyle/>
          <a:p>
            <a:fld id="{E90CB843-767D-4F5A-9175-2B6077AE1B5F}" type="slidenum">
              <a:rPr lang="pt-BR" smtClean="0"/>
              <a:t>4</a:t>
            </a:fld>
            <a:endParaRPr lang="pt-BR"/>
          </a:p>
        </p:txBody>
      </p:sp>
    </p:spTree>
    <p:extLst>
      <p:ext uri="{BB962C8B-B14F-4D97-AF65-F5344CB8AC3E}">
        <p14:creationId xmlns:p14="http://schemas.microsoft.com/office/powerpoint/2010/main" val="330404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Configurando JDK no </a:t>
            </a:r>
            <a:r>
              <a:rPr lang="pt-BR" dirty="0" err="1"/>
              <a:t>IntelliJ</a:t>
            </a:r>
            <a:r>
              <a:rPr lang="pt-BR" dirty="0"/>
              <a:t> - https://www.jetbrains.com/help/idea/sdk.html</a:t>
            </a:r>
          </a:p>
          <a:p>
            <a:r>
              <a:rPr lang="pt-BR" dirty="0"/>
              <a:t>Definindo variável de ambiente </a:t>
            </a:r>
            <a:r>
              <a:rPr lang="pt-BR" dirty="0" err="1"/>
              <a:t>java</a:t>
            </a:r>
            <a:r>
              <a:rPr lang="pt-BR" dirty="0"/>
              <a:t>: https://www.theserverside.com/feature/How-to-set-JAVA_HOME-in-Windows-and-echo-the-result</a:t>
            </a:r>
          </a:p>
        </p:txBody>
      </p:sp>
      <p:sp>
        <p:nvSpPr>
          <p:cNvPr id="4" name="Espaço Reservado para Número de Slide 3"/>
          <p:cNvSpPr>
            <a:spLocks noGrp="1"/>
          </p:cNvSpPr>
          <p:nvPr>
            <p:ph type="sldNum" sz="quarter" idx="5"/>
          </p:nvPr>
        </p:nvSpPr>
        <p:spPr/>
        <p:txBody>
          <a:bodyPr/>
          <a:lstStyle/>
          <a:p>
            <a:fld id="{E90CB843-767D-4F5A-9175-2B6077AE1B5F}" type="slidenum">
              <a:rPr lang="pt-BR" smtClean="0"/>
              <a:t>5</a:t>
            </a:fld>
            <a:endParaRPr lang="pt-BR"/>
          </a:p>
        </p:txBody>
      </p:sp>
    </p:spTree>
    <p:extLst>
      <p:ext uri="{BB962C8B-B14F-4D97-AF65-F5344CB8AC3E}">
        <p14:creationId xmlns:p14="http://schemas.microsoft.com/office/powerpoint/2010/main" val="92685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Configurando JDK no </a:t>
            </a:r>
            <a:r>
              <a:rPr lang="pt-BR" dirty="0" err="1"/>
              <a:t>IntelliJ</a:t>
            </a:r>
            <a:r>
              <a:rPr lang="pt-BR" dirty="0"/>
              <a:t> - https://www.jetbrains.com/help/idea/sdk.html</a:t>
            </a:r>
          </a:p>
          <a:p>
            <a:r>
              <a:rPr lang="pt-BR" dirty="0"/>
              <a:t>Definindo variável de ambiente </a:t>
            </a:r>
            <a:r>
              <a:rPr lang="pt-BR" dirty="0" err="1"/>
              <a:t>java</a:t>
            </a:r>
            <a:r>
              <a:rPr lang="pt-BR" dirty="0"/>
              <a:t>: https://www.theserverside.com/feature/How-to-set-JAVA_HOME-in-Windows-and-echo-the-result</a:t>
            </a:r>
          </a:p>
        </p:txBody>
      </p:sp>
      <p:sp>
        <p:nvSpPr>
          <p:cNvPr id="4" name="Espaço Reservado para Número de Slide 3"/>
          <p:cNvSpPr>
            <a:spLocks noGrp="1"/>
          </p:cNvSpPr>
          <p:nvPr>
            <p:ph type="sldNum" sz="quarter" idx="5"/>
          </p:nvPr>
        </p:nvSpPr>
        <p:spPr/>
        <p:txBody>
          <a:bodyPr/>
          <a:lstStyle/>
          <a:p>
            <a:fld id="{E90CB843-767D-4F5A-9175-2B6077AE1B5F}" type="slidenum">
              <a:rPr lang="pt-BR" smtClean="0"/>
              <a:t>6</a:t>
            </a:fld>
            <a:endParaRPr lang="pt-BR"/>
          </a:p>
        </p:txBody>
      </p:sp>
    </p:spTree>
    <p:extLst>
      <p:ext uri="{BB962C8B-B14F-4D97-AF65-F5344CB8AC3E}">
        <p14:creationId xmlns:p14="http://schemas.microsoft.com/office/powerpoint/2010/main" val="65710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55DE46-369E-42F7-AADB-47128DC5683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8F0D00E-7FD8-4D27-9E06-1B5AE792A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96A477C-F2A6-483E-9E6D-3B8812925283}"/>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5" name="Espaço Reservado para Rodapé 4">
            <a:extLst>
              <a:ext uri="{FF2B5EF4-FFF2-40B4-BE49-F238E27FC236}">
                <a16:creationId xmlns:a16="http://schemas.microsoft.com/office/drawing/2014/main" id="{42247A2B-961C-4C2B-9BC7-3853DB4F744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BFE5F13-4AF5-4C7C-9CF8-1A17B2EEE20D}"/>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129597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B5EAC-D83D-4FF9-B925-1830B2A2ABF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0F36C5E-E3A2-42B6-875F-DF8FB01F9DB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D862991-BB9E-4555-9449-3DEB92E8F57A}"/>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5" name="Espaço Reservado para Rodapé 4">
            <a:extLst>
              <a:ext uri="{FF2B5EF4-FFF2-40B4-BE49-F238E27FC236}">
                <a16:creationId xmlns:a16="http://schemas.microsoft.com/office/drawing/2014/main" id="{F4C2309D-861C-4D8C-A62A-35C9B0070D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702F91-4AD4-4D9E-A2F2-17CBD288AACD}"/>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196516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5A90B2-9B59-475E-9B5F-D04BAF9BB3E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09F6EC0-1927-48D8-960D-EEA70020F01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03BE42E-050E-4744-B0A3-9ABDF330FDDD}"/>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5" name="Espaço Reservado para Rodapé 4">
            <a:extLst>
              <a:ext uri="{FF2B5EF4-FFF2-40B4-BE49-F238E27FC236}">
                <a16:creationId xmlns:a16="http://schemas.microsoft.com/office/drawing/2014/main" id="{025C3636-5D28-47D3-B708-4E309D9195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E452606-D565-4E05-A221-ECCC69244F37}"/>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206289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70C0E-44C7-428E-8390-AC690AFBE4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AA3AC55-AC4A-4808-A117-89803D8A11F0}"/>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BCFFB8A-131C-4540-8BFA-CDD7A0B0357E}"/>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5" name="Espaço Reservado para Rodapé 4">
            <a:extLst>
              <a:ext uri="{FF2B5EF4-FFF2-40B4-BE49-F238E27FC236}">
                <a16:creationId xmlns:a16="http://schemas.microsoft.com/office/drawing/2014/main" id="{C04EB72A-FC9C-4B7B-80FB-63395E9E0C2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70BDEF9-4346-4CCE-B1B1-7F9152384D44}"/>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267984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F6608-132A-467B-B567-9233CB5C52B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546F495-0E0A-443F-87BA-ECC141B42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EC41AE8-CEF6-4EDF-9748-A9216A56F18E}"/>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5" name="Espaço Reservado para Rodapé 4">
            <a:extLst>
              <a:ext uri="{FF2B5EF4-FFF2-40B4-BE49-F238E27FC236}">
                <a16:creationId xmlns:a16="http://schemas.microsoft.com/office/drawing/2014/main" id="{B25AD5CE-48CB-4244-8CE6-9BF22EE9D6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C41736B-92FE-4B5E-8AD8-511E523BDF3E}"/>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181848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8F315-DE89-4A7E-AC4F-DBF6C3AB57C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92D752C-31EF-4DA2-B6A8-0DDCA44BF82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70EC9EC-B922-455E-83A2-577608A5D3F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00EB0FB-6AD3-49A8-98B1-6F7E4EFCCD51}"/>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6" name="Espaço Reservado para Rodapé 5">
            <a:extLst>
              <a:ext uri="{FF2B5EF4-FFF2-40B4-BE49-F238E27FC236}">
                <a16:creationId xmlns:a16="http://schemas.microsoft.com/office/drawing/2014/main" id="{C5152FA8-2E3B-47F9-B4DA-A41FEAFA372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1B59361-520F-44B6-9DDF-0CEA6A0F49BE}"/>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344002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99FD4-1DF7-421F-9960-9F1816B2DE9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4B915B9-4D1A-4357-BB22-52AA63C0C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06A5726-C58C-4EAC-A4CA-BEFF5E3E0CA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7E3FCE6-539B-4C51-871D-1F54C090C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11863A7-BAF1-40C2-AC8A-01C76F27DE1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578F26A-6706-4B72-A0C5-11357DE6F3B4}"/>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8" name="Espaço Reservado para Rodapé 7">
            <a:extLst>
              <a:ext uri="{FF2B5EF4-FFF2-40B4-BE49-F238E27FC236}">
                <a16:creationId xmlns:a16="http://schemas.microsoft.com/office/drawing/2014/main" id="{54B4F24D-8993-4374-BE6F-31349A3C45B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9D29C12-056A-4D71-9AEE-18B7707D4D26}"/>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235886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713DE-AF30-4D0A-8C92-CF4B4D02850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E61CAD3-7237-4608-8C16-91F50F97546A}"/>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4" name="Espaço Reservado para Rodapé 3">
            <a:extLst>
              <a:ext uri="{FF2B5EF4-FFF2-40B4-BE49-F238E27FC236}">
                <a16:creationId xmlns:a16="http://schemas.microsoft.com/office/drawing/2014/main" id="{71689240-CC36-454F-AA69-45FDF4AA15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7387B02-3448-4B07-A541-4D206195BDF4}"/>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206613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0BA2894-F615-4430-BC13-61CAE529E735}"/>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3" name="Espaço Reservado para Rodapé 2">
            <a:extLst>
              <a:ext uri="{FF2B5EF4-FFF2-40B4-BE49-F238E27FC236}">
                <a16:creationId xmlns:a16="http://schemas.microsoft.com/office/drawing/2014/main" id="{2F44120D-C6D1-48EF-8286-64D851BEC2D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8F4076E-E296-4379-A610-9F1305D47FBA}"/>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114775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2B8A-005F-4F63-A639-240BEADDBC0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08D5842-9645-4404-A04A-E94DEACDF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93F290C-F290-4DDD-A5E6-8D1154DC8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FF6B93A-F40B-422B-9EEA-D71EB725914D}"/>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6" name="Espaço Reservado para Rodapé 5">
            <a:extLst>
              <a:ext uri="{FF2B5EF4-FFF2-40B4-BE49-F238E27FC236}">
                <a16:creationId xmlns:a16="http://schemas.microsoft.com/office/drawing/2014/main" id="{2E39AA1B-7311-4841-A9F9-7D92A934018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69B06FB-DEE6-4B26-81C4-1818D5086859}"/>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394790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E388C-9F21-4BB8-BBFC-F4E0600FE45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219085E-3D60-4D54-85B7-A14DA5FB0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3BE9BCD-1E9A-4A46-9883-F5F43F785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82A6B87-26D5-40E5-AC49-E83234D78D0F}"/>
              </a:ext>
            </a:extLst>
          </p:cNvPr>
          <p:cNvSpPr>
            <a:spLocks noGrp="1"/>
          </p:cNvSpPr>
          <p:nvPr>
            <p:ph type="dt" sz="half" idx="10"/>
          </p:nvPr>
        </p:nvSpPr>
        <p:spPr/>
        <p:txBody>
          <a:bodyPr/>
          <a:lstStyle/>
          <a:p>
            <a:fld id="{F3BF5C68-B586-4198-A755-89C4905CE7BC}" type="datetimeFigureOut">
              <a:rPr lang="pt-BR" smtClean="0"/>
              <a:t>30/11/2021</a:t>
            </a:fld>
            <a:endParaRPr lang="pt-BR"/>
          </a:p>
        </p:txBody>
      </p:sp>
      <p:sp>
        <p:nvSpPr>
          <p:cNvPr id="6" name="Espaço Reservado para Rodapé 5">
            <a:extLst>
              <a:ext uri="{FF2B5EF4-FFF2-40B4-BE49-F238E27FC236}">
                <a16:creationId xmlns:a16="http://schemas.microsoft.com/office/drawing/2014/main" id="{A1AE8D6A-6E07-4A07-8410-8250093DE99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41F2DF9-6A46-44D7-A2F0-928016ABA861}"/>
              </a:ext>
            </a:extLst>
          </p:cNvPr>
          <p:cNvSpPr>
            <a:spLocks noGrp="1"/>
          </p:cNvSpPr>
          <p:nvPr>
            <p:ph type="sldNum" sz="quarter" idx="12"/>
          </p:nvPr>
        </p:nvSpPr>
        <p:spPr/>
        <p:txBody>
          <a:bodyPr/>
          <a:lstStyle/>
          <a:p>
            <a:fld id="{9FDA2604-00A3-4BF6-8758-066C86535D21}" type="slidenum">
              <a:rPr lang="pt-BR" smtClean="0"/>
              <a:t>‹nº›</a:t>
            </a:fld>
            <a:endParaRPr lang="pt-BR"/>
          </a:p>
        </p:txBody>
      </p:sp>
    </p:spTree>
    <p:extLst>
      <p:ext uri="{BB962C8B-B14F-4D97-AF65-F5344CB8AC3E}">
        <p14:creationId xmlns:p14="http://schemas.microsoft.com/office/powerpoint/2010/main" val="368337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F7D889F-1728-47AD-A799-1F5C768DB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A2ADD5A-0617-416F-9502-CFE553073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9CC2BB-F1E7-4229-9FB3-901EE3A63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F5C68-B586-4198-A755-89C4905CE7BC}" type="datetimeFigureOut">
              <a:rPr lang="pt-BR" smtClean="0"/>
              <a:t>30/11/2021</a:t>
            </a:fld>
            <a:endParaRPr lang="pt-BR"/>
          </a:p>
        </p:txBody>
      </p:sp>
      <p:sp>
        <p:nvSpPr>
          <p:cNvPr id="5" name="Espaço Reservado para Rodapé 4">
            <a:extLst>
              <a:ext uri="{FF2B5EF4-FFF2-40B4-BE49-F238E27FC236}">
                <a16:creationId xmlns:a16="http://schemas.microsoft.com/office/drawing/2014/main" id="{BC6F2FBD-5384-4A9E-8202-83D1E13D0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AA2A48E-088C-4F00-BD0B-FC9900FC6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A2604-00A3-4BF6-8758-066C86535D21}" type="slidenum">
              <a:rPr lang="pt-BR" smtClean="0"/>
              <a:t>‹nº›</a:t>
            </a:fld>
            <a:endParaRPr lang="pt-BR"/>
          </a:p>
        </p:txBody>
      </p:sp>
    </p:spTree>
    <p:extLst>
      <p:ext uri="{BB962C8B-B14F-4D97-AF65-F5344CB8AC3E}">
        <p14:creationId xmlns:p14="http://schemas.microsoft.com/office/powerpoint/2010/main" val="388786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it-scm.com/book/pt-br/v2/Come%C3%A7ando-Instalando-o-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jetbrains.com/idea/" TargetMode="External"/><Relationship Id="rId11" Type="http://schemas.openxmlformats.org/officeDocument/2006/relationships/image" Target="../media/image5.png"/><Relationship Id="rId5" Type="http://schemas.openxmlformats.org/officeDocument/2006/relationships/hyperlink" Target="https://www.oracle.com/br/java/technologies/javase-jdk11-downloads.html" TargetMode="External"/><Relationship Id="rId10" Type="http://schemas.openxmlformats.org/officeDocument/2006/relationships/image" Target="../media/image4.jpeg"/><Relationship Id="rId4" Type="http://schemas.openxmlformats.org/officeDocument/2006/relationships/hyperlink" Target="https://www.jdoodle.com/online-java-compiler/"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springframework.guru/" TargetMode="External"/><Relationship Id="rId3" Type="http://schemas.openxmlformats.org/officeDocument/2006/relationships/image" Target="../media/image1.png"/><Relationship Id="rId7" Type="http://schemas.openxmlformats.org/officeDocument/2006/relationships/hyperlink" Target="https://www.baeldung.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mkyong.com/" TargetMode="External"/><Relationship Id="rId5" Type="http://schemas.openxmlformats.org/officeDocument/2006/relationships/hyperlink" Target="https://spring.io/" TargetMode="External"/><Relationship Id="rId4" Type="http://schemas.openxmlformats.org/officeDocument/2006/relationships/hyperlink" Target="https://www.oracle.com/java/technologies/"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63E65-67BB-45E5-99C7-541C5217A50A}"/>
              </a:ext>
            </a:extLst>
          </p:cNvPr>
          <p:cNvSpPr>
            <a:spLocks noGrp="1"/>
          </p:cNvSpPr>
          <p:nvPr>
            <p:ph type="ctrTitle"/>
          </p:nvPr>
        </p:nvSpPr>
        <p:spPr>
          <a:xfrm>
            <a:off x="1524000" y="2955131"/>
            <a:ext cx="9144000" cy="947738"/>
          </a:xfrm>
        </p:spPr>
        <p:txBody>
          <a:bodyPr>
            <a:normAutofit fontScale="90000"/>
          </a:bodyPr>
          <a:lstStyle/>
          <a:p>
            <a:r>
              <a:rPr lang="pt-BR" dirty="0">
                <a:solidFill>
                  <a:schemeClr val="bg1"/>
                </a:solidFill>
              </a:rPr>
              <a:t>Apresentação Módulo 6</a:t>
            </a:r>
            <a:br>
              <a:rPr lang="pt-BR" dirty="0">
                <a:solidFill>
                  <a:schemeClr val="bg1"/>
                </a:solidFill>
              </a:rPr>
            </a:br>
            <a:r>
              <a:rPr lang="pt-BR" sz="3000" dirty="0">
                <a:solidFill>
                  <a:schemeClr val="bg1"/>
                </a:solidFill>
              </a:rPr>
              <a:t>Giovanni Vicente</a:t>
            </a:r>
            <a:endParaRPr lang="pt-BR" dirty="0">
              <a:solidFill>
                <a:schemeClr val="bg1"/>
              </a:solidFill>
            </a:endParaRPr>
          </a:p>
        </p:txBody>
      </p:sp>
    </p:spTree>
    <p:extLst>
      <p:ext uri="{BB962C8B-B14F-4D97-AF65-F5344CB8AC3E}">
        <p14:creationId xmlns:p14="http://schemas.microsoft.com/office/powerpoint/2010/main" val="88475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63E65-67BB-45E5-99C7-541C5217A50A}"/>
              </a:ext>
            </a:extLst>
          </p:cNvPr>
          <p:cNvSpPr>
            <a:spLocks noGrp="1"/>
          </p:cNvSpPr>
          <p:nvPr>
            <p:ph type="ctrTitle"/>
          </p:nvPr>
        </p:nvSpPr>
        <p:spPr>
          <a:xfrm>
            <a:off x="333375" y="180975"/>
            <a:ext cx="9144000" cy="849312"/>
          </a:xfrm>
        </p:spPr>
        <p:txBody>
          <a:bodyPr>
            <a:normAutofit fontScale="90000"/>
          </a:bodyPr>
          <a:lstStyle/>
          <a:p>
            <a:r>
              <a:rPr lang="pt-BR" dirty="0">
                <a:solidFill>
                  <a:schemeClr val="bg1"/>
                </a:solidFill>
              </a:rPr>
              <a:t>Nossos Combinados </a:t>
            </a:r>
            <a:r>
              <a:rPr lang="pt-BR" b="0" i="0" dirty="0">
                <a:solidFill>
                  <a:srgbClr val="000000"/>
                </a:solidFill>
                <a:effectLst/>
                <a:latin typeface="apple color emoji"/>
              </a:rPr>
              <a:t>🤝</a:t>
            </a:r>
            <a:endParaRPr lang="pt-BR" dirty="0">
              <a:solidFill>
                <a:schemeClr val="bg1"/>
              </a:solidFill>
            </a:endParaRPr>
          </a:p>
        </p:txBody>
      </p:sp>
      <p:sp>
        <p:nvSpPr>
          <p:cNvPr id="3" name="Subtítulo 2">
            <a:extLst>
              <a:ext uri="{FF2B5EF4-FFF2-40B4-BE49-F238E27FC236}">
                <a16:creationId xmlns:a16="http://schemas.microsoft.com/office/drawing/2014/main" id="{2A1B9741-0A38-40BA-B61F-5B511E96A695}"/>
              </a:ext>
            </a:extLst>
          </p:cNvPr>
          <p:cNvSpPr>
            <a:spLocks noGrp="1"/>
          </p:cNvSpPr>
          <p:nvPr>
            <p:ph type="subTitle" idx="1"/>
          </p:nvPr>
        </p:nvSpPr>
        <p:spPr>
          <a:xfrm>
            <a:off x="266700" y="1230312"/>
            <a:ext cx="11641048" cy="5345149"/>
          </a:xfrm>
        </p:spPr>
        <p:txBody>
          <a:bodyPr>
            <a:normAutofit fontScale="92500" lnSpcReduction="20000"/>
          </a:bodyPr>
          <a:lstStyle/>
          <a:p>
            <a:pPr marL="342900" indent="-342900" algn="just">
              <a:buFont typeface="Arial" panose="020B0604020202020204" pitchFamily="34" charset="0"/>
              <a:buChar char="•"/>
            </a:pPr>
            <a:r>
              <a:rPr lang="pt-BR" sz="3200" dirty="0">
                <a:solidFill>
                  <a:schemeClr val="bg1"/>
                </a:solidFill>
              </a:rPr>
              <a:t>Aulas sempre das 19h as 22h</a:t>
            </a:r>
          </a:p>
          <a:p>
            <a:pPr marL="342900" indent="-342900" algn="just">
              <a:buFont typeface="Arial" panose="020B0604020202020204" pitchFamily="34" charset="0"/>
              <a:buChar char="•"/>
            </a:pPr>
            <a:r>
              <a:rPr lang="pt-BR" sz="3200" dirty="0">
                <a:solidFill>
                  <a:schemeClr val="bg1"/>
                </a:solidFill>
              </a:rPr>
              <a:t>10 minutos para tirar dúvidas no início e no fim das aulas</a:t>
            </a:r>
          </a:p>
          <a:p>
            <a:pPr marL="342900" indent="-342900" algn="just">
              <a:buFont typeface="Arial" panose="020B0604020202020204" pitchFamily="34" charset="0"/>
              <a:buChar char="•"/>
            </a:pPr>
            <a:r>
              <a:rPr lang="pt-BR" sz="3200" dirty="0">
                <a:solidFill>
                  <a:schemeClr val="bg1"/>
                </a:solidFill>
              </a:rPr>
              <a:t>Início pontualmente às 19h10</a:t>
            </a:r>
          </a:p>
          <a:p>
            <a:pPr marL="342900" indent="-342900" algn="just">
              <a:buFont typeface="Arial" panose="020B0604020202020204" pitchFamily="34" charset="0"/>
              <a:buChar char="•"/>
            </a:pPr>
            <a:r>
              <a:rPr lang="pt-BR" sz="3200" dirty="0">
                <a:solidFill>
                  <a:schemeClr val="bg1"/>
                </a:solidFill>
              </a:rPr>
              <a:t>Presença será registrada as 20h00 pelo professor auxiliar</a:t>
            </a:r>
          </a:p>
          <a:p>
            <a:pPr marL="342900" indent="-342900" algn="just">
              <a:buFont typeface="Arial" panose="020B0604020202020204" pitchFamily="34" charset="0"/>
              <a:buChar char="•"/>
            </a:pPr>
            <a:r>
              <a:rPr lang="pt-BR" sz="3200" dirty="0">
                <a:solidFill>
                  <a:schemeClr val="bg1"/>
                </a:solidFill>
              </a:rPr>
              <a:t>Intervalo entre 20:30 e 20:45</a:t>
            </a:r>
          </a:p>
          <a:p>
            <a:pPr marL="342900" indent="-342900" algn="just">
              <a:buFont typeface="Arial" panose="020B0604020202020204" pitchFamily="34" charset="0"/>
              <a:buChar char="•"/>
            </a:pPr>
            <a:r>
              <a:rPr lang="pt-BR" sz="3200" dirty="0">
                <a:solidFill>
                  <a:schemeClr val="bg1"/>
                </a:solidFill>
              </a:rPr>
              <a:t>Se entrou depois do intervalo, deve se justificar para obter presença</a:t>
            </a:r>
          </a:p>
          <a:p>
            <a:pPr marL="342900" indent="-342900" algn="just">
              <a:buFont typeface="Arial" panose="020B0604020202020204" pitchFamily="34" charset="0"/>
              <a:buChar char="•"/>
            </a:pPr>
            <a:r>
              <a:rPr lang="pt-BR" sz="3200" dirty="0">
                <a:solidFill>
                  <a:schemeClr val="bg1"/>
                </a:solidFill>
              </a:rPr>
              <a:t>Entrega das atividades será considerada até as 23:59. Entrega em atraso perde 50%</a:t>
            </a:r>
          </a:p>
          <a:p>
            <a:pPr marL="342900" indent="-342900" algn="just">
              <a:buFont typeface="Arial" panose="020B0604020202020204" pitchFamily="34" charset="0"/>
              <a:buChar char="•"/>
            </a:pPr>
            <a:r>
              <a:rPr lang="pt-BR" sz="3200" dirty="0">
                <a:solidFill>
                  <a:schemeClr val="bg1"/>
                </a:solidFill>
              </a:rPr>
              <a:t>Manter o microfone mutado e, se sua internet permitir, a câmera ligada</a:t>
            </a:r>
          </a:p>
          <a:p>
            <a:pPr marL="342900" indent="-342900" algn="just">
              <a:buFont typeface="Arial" panose="020B0604020202020204" pitchFamily="34" charset="0"/>
              <a:buChar char="•"/>
            </a:pPr>
            <a:r>
              <a:rPr lang="pt-BR" sz="3200" dirty="0">
                <a:solidFill>
                  <a:schemeClr val="bg1"/>
                </a:solidFill>
              </a:rPr>
              <a:t>Levante a mão a qualquer momento em caso de dúvidas</a:t>
            </a:r>
          </a:p>
          <a:p>
            <a:pPr marL="342900" indent="-342900" algn="just">
              <a:buFont typeface="Arial" panose="020B0604020202020204" pitchFamily="34" charset="0"/>
              <a:buChar char="•"/>
            </a:pPr>
            <a:r>
              <a:rPr lang="pt-BR" sz="3200" dirty="0">
                <a:solidFill>
                  <a:schemeClr val="bg1"/>
                </a:solidFill>
              </a:rPr>
              <a:t>Caso precise da gravação da aula, solicitar o acesso no link que será compartilhado no e-mail / </a:t>
            </a:r>
            <a:r>
              <a:rPr lang="pt-BR" sz="3200" dirty="0" err="1">
                <a:solidFill>
                  <a:schemeClr val="bg1"/>
                </a:solidFill>
              </a:rPr>
              <a:t>Telegram</a:t>
            </a:r>
            <a:endParaRPr lang="pt-BR" sz="3200" dirty="0">
              <a:solidFill>
                <a:schemeClr val="bg1"/>
              </a:solidFill>
            </a:endParaRPr>
          </a:p>
          <a:p>
            <a:pPr marL="342900" indent="-342900" algn="just">
              <a:buFont typeface="Arial" panose="020B0604020202020204" pitchFamily="34" charset="0"/>
              <a:buChar char="•"/>
            </a:pPr>
            <a:endParaRPr lang="pt-BR" sz="3200" dirty="0">
              <a:solidFill>
                <a:schemeClr val="bg1"/>
              </a:solidFill>
            </a:endParaRPr>
          </a:p>
          <a:p>
            <a:pPr marL="342900" indent="-342900" algn="just">
              <a:buFont typeface="Arial" panose="020B0604020202020204" pitchFamily="34" charset="0"/>
              <a:buChar char="•"/>
            </a:pPr>
            <a:endParaRPr lang="pt-BR" sz="2800" dirty="0">
              <a:solidFill>
                <a:schemeClr val="bg1"/>
              </a:solidFill>
            </a:endParaRPr>
          </a:p>
          <a:p>
            <a:pPr lvl="1" algn="just"/>
            <a:endParaRPr lang="pt-BR" sz="2800" dirty="0">
              <a:solidFill>
                <a:schemeClr val="bg1"/>
              </a:solidFill>
            </a:endParaRPr>
          </a:p>
          <a:p>
            <a:pPr marL="914400" lvl="1" indent="-457200" algn="just">
              <a:buFont typeface="Arial" panose="020B0604020202020204" pitchFamily="34" charset="0"/>
              <a:buChar char="•"/>
            </a:pPr>
            <a:endParaRPr lang="pt-BR" sz="2800" dirty="0">
              <a:solidFill>
                <a:schemeClr val="bg1"/>
              </a:solidFill>
            </a:endParaRPr>
          </a:p>
          <a:p>
            <a:pPr marL="800100" lvl="1" indent="-342900" algn="just">
              <a:buFont typeface="Arial" panose="020B0604020202020204" pitchFamily="34" charset="0"/>
              <a:buChar char="•"/>
            </a:pPr>
            <a:endParaRPr lang="pt-BR" sz="2800" dirty="0">
              <a:solidFill>
                <a:schemeClr val="bg1"/>
              </a:solidFill>
            </a:endParaRPr>
          </a:p>
        </p:txBody>
      </p:sp>
    </p:spTree>
    <p:extLst>
      <p:ext uri="{BB962C8B-B14F-4D97-AF65-F5344CB8AC3E}">
        <p14:creationId xmlns:p14="http://schemas.microsoft.com/office/powerpoint/2010/main" val="250932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63E65-67BB-45E5-99C7-541C5217A50A}"/>
              </a:ext>
            </a:extLst>
          </p:cNvPr>
          <p:cNvSpPr>
            <a:spLocks noGrp="1"/>
          </p:cNvSpPr>
          <p:nvPr>
            <p:ph type="ctrTitle"/>
          </p:nvPr>
        </p:nvSpPr>
        <p:spPr>
          <a:xfrm>
            <a:off x="333375" y="180975"/>
            <a:ext cx="9144000" cy="849312"/>
          </a:xfrm>
        </p:spPr>
        <p:txBody>
          <a:bodyPr>
            <a:normAutofit fontScale="90000"/>
          </a:bodyPr>
          <a:lstStyle/>
          <a:p>
            <a:r>
              <a:rPr lang="pt-BR" dirty="0">
                <a:solidFill>
                  <a:schemeClr val="bg1"/>
                </a:solidFill>
              </a:rPr>
              <a:t>Nossos Combinados </a:t>
            </a:r>
            <a:r>
              <a:rPr lang="pt-BR" b="0" i="0" dirty="0">
                <a:solidFill>
                  <a:srgbClr val="000000"/>
                </a:solidFill>
                <a:effectLst/>
                <a:latin typeface="apple color emoji"/>
              </a:rPr>
              <a:t>🤝</a:t>
            </a:r>
            <a:endParaRPr lang="pt-BR" dirty="0">
              <a:solidFill>
                <a:schemeClr val="bg1"/>
              </a:solidFill>
            </a:endParaRPr>
          </a:p>
        </p:txBody>
      </p:sp>
      <p:sp>
        <p:nvSpPr>
          <p:cNvPr id="9" name="Subtítulo 2">
            <a:extLst>
              <a:ext uri="{FF2B5EF4-FFF2-40B4-BE49-F238E27FC236}">
                <a16:creationId xmlns:a16="http://schemas.microsoft.com/office/drawing/2014/main" id="{CEEA1366-C0F1-41B6-BDAF-06537938CD31}"/>
              </a:ext>
            </a:extLst>
          </p:cNvPr>
          <p:cNvSpPr txBox="1">
            <a:spLocks/>
          </p:cNvSpPr>
          <p:nvPr/>
        </p:nvSpPr>
        <p:spPr>
          <a:xfrm>
            <a:off x="333374" y="1106487"/>
            <a:ext cx="11401426" cy="35066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pt-BR" sz="3200" dirty="0">
                <a:solidFill>
                  <a:schemeClr val="bg1"/>
                </a:solidFill>
              </a:rPr>
              <a:t>Notas</a:t>
            </a:r>
          </a:p>
          <a:p>
            <a:pPr marL="800100" lvl="1" indent="-342900" algn="just">
              <a:buFont typeface="Arial" panose="020B0604020202020204" pitchFamily="34" charset="0"/>
              <a:buChar char="•"/>
            </a:pPr>
            <a:r>
              <a:rPr lang="pt-BR" sz="2800" dirty="0">
                <a:solidFill>
                  <a:schemeClr val="bg1"/>
                </a:solidFill>
              </a:rPr>
              <a:t>Avaliação Continuada (via Google </a:t>
            </a:r>
            <a:r>
              <a:rPr lang="pt-BR" sz="2800" dirty="0" err="1">
                <a:solidFill>
                  <a:schemeClr val="bg1"/>
                </a:solidFill>
              </a:rPr>
              <a:t>Forms</a:t>
            </a:r>
            <a:r>
              <a:rPr lang="pt-BR" sz="2800" dirty="0">
                <a:solidFill>
                  <a:schemeClr val="bg1"/>
                </a:solidFill>
              </a:rPr>
              <a:t>, 10 minutos antes do fim da aula) </a:t>
            </a:r>
          </a:p>
          <a:p>
            <a:pPr marL="800100" lvl="1" indent="-342900" algn="just">
              <a:buFont typeface="Arial" panose="020B0604020202020204" pitchFamily="34" charset="0"/>
              <a:buChar char="•"/>
            </a:pPr>
            <a:r>
              <a:rPr lang="pt-BR" sz="2800" dirty="0">
                <a:solidFill>
                  <a:schemeClr val="bg1"/>
                </a:solidFill>
              </a:rPr>
              <a:t>Exercícios </a:t>
            </a:r>
          </a:p>
          <a:p>
            <a:pPr marL="800100" lvl="1" indent="-342900" algn="just">
              <a:buFont typeface="Arial" panose="020B0604020202020204" pitchFamily="34" charset="0"/>
              <a:buChar char="•"/>
            </a:pPr>
            <a:r>
              <a:rPr lang="pt-BR" sz="2800" dirty="0">
                <a:solidFill>
                  <a:schemeClr val="bg1"/>
                </a:solidFill>
              </a:rPr>
              <a:t>Projeto</a:t>
            </a:r>
          </a:p>
        </p:txBody>
      </p:sp>
    </p:spTree>
    <p:extLst>
      <p:ext uri="{BB962C8B-B14F-4D97-AF65-F5344CB8AC3E}">
        <p14:creationId xmlns:p14="http://schemas.microsoft.com/office/powerpoint/2010/main" val="81552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E28A50C-9D3A-4E68-80C7-403DD7B0C5F0}"/>
              </a:ext>
            </a:extLst>
          </p:cNvPr>
          <p:cNvSpPr>
            <a:spLocks noGrp="1"/>
          </p:cNvSpPr>
          <p:nvPr>
            <p:ph type="ctrTitle"/>
          </p:nvPr>
        </p:nvSpPr>
        <p:spPr>
          <a:xfrm>
            <a:off x="-704850" y="180975"/>
            <a:ext cx="9144000" cy="849312"/>
          </a:xfrm>
        </p:spPr>
        <p:txBody>
          <a:bodyPr>
            <a:normAutofit fontScale="90000"/>
          </a:bodyPr>
          <a:lstStyle/>
          <a:p>
            <a:r>
              <a:rPr lang="pt-BR" dirty="0">
                <a:solidFill>
                  <a:schemeClr val="bg1"/>
                </a:solidFill>
              </a:rPr>
              <a:t>Nosso Ambiente</a:t>
            </a:r>
          </a:p>
        </p:txBody>
      </p:sp>
      <p:sp>
        <p:nvSpPr>
          <p:cNvPr id="8" name="Subtítulo 2">
            <a:extLst>
              <a:ext uri="{FF2B5EF4-FFF2-40B4-BE49-F238E27FC236}">
                <a16:creationId xmlns:a16="http://schemas.microsoft.com/office/drawing/2014/main" id="{FEF8E117-142E-431F-BFBD-11A99E51F676}"/>
              </a:ext>
            </a:extLst>
          </p:cNvPr>
          <p:cNvSpPr txBox="1">
            <a:spLocks/>
          </p:cNvSpPr>
          <p:nvPr/>
        </p:nvSpPr>
        <p:spPr>
          <a:xfrm>
            <a:off x="333373" y="1106487"/>
            <a:ext cx="13084675" cy="20462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pt-BR" sz="2600" dirty="0" err="1">
                <a:solidFill>
                  <a:schemeClr val="bg1"/>
                </a:solidFill>
              </a:rPr>
              <a:t>Sandbox</a:t>
            </a:r>
            <a:r>
              <a:rPr lang="pt-BR" sz="2600" dirty="0">
                <a:solidFill>
                  <a:schemeClr val="bg1"/>
                </a:solidFill>
              </a:rPr>
              <a:t>: </a:t>
            </a:r>
            <a:r>
              <a:rPr lang="pt-BR" sz="2600" dirty="0">
                <a:solidFill>
                  <a:schemeClr val="bg1"/>
                </a:solidFill>
                <a:hlinkClick r:id="rId4"/>
              </a:rPr>
              <a:t>https://www.jdoodle.com/online-java-compiler/</a:t>
            </a:r>
            <a:endParaRPr lang="pt-BR" sz="2600" dirty="0">
              <a:solidFill>
                <a:schemeClr val="bg1"/>
              </a:solidFill>
            </a:endParaRPr>
          </a:p>
          <a:p>
            <a:pPr marL="342900" indent="-342900" algn="l">
              <a:buFont typeface="Arial" panose="020B0604020202020204" pitchFamily="34" charset="0"/>
              <a:buChar char="•"/>
            </a:pPr>
            <a:r>
              <a:rPr lang="pt-BR" sz="2600" dirty="0">
                <a:solidFill>
                  <a:schemeClr val="bg1"/>
                </a:solidFill>
              </a:rPr>
              <a:t>JDK 11: </a:t>
            </a:r>
            <a:r>
              <a:rPr lang="pt-BR" sz="2600" dirty="0">
                <a:solidFill>
                  <a:schemeClr val="bg1"/>
                </a:solidFill>
                <a:hlinkClick r:id="rId5"/>
              </a:rPr>
              <a:t>https://www.oracle.com/br/java/technologies/javase-jdk11-downloads.html</a:t>
            </a:r>
            <a:endParaRPr lang="pt-BR" sz="2600" dirty="0">
              <a:solidFill>
                <a:schemeClr val="bg1"/>
              </a:solidFill>
            </a:endParaRPr>
          </a:p>
          <a:p>
            <a:pPr marL="342900" indent="-342900" algn="just">
              <a:buFont typeface="Arial" panose="020B0604020202020204" pitchFamily="34" charset="0"/>
              <a:buChar char="•"/>
            </a:pPr>
            <a:r>
              <a:rPr lang="pt-BR" sz="2600" dirty="0">
                <a:solidFill>
                  <a:schemeClr val="bg1"/>
                </a:solidFill>
              </a:rPr>
              <a:t>IDE </a:t>
            </a:r>
            <a:r>
              <a:rPr lang="pt-BR" sz="2600" dirty="0" err="1">
                <a:solidFill>
                  <a:schemeClr val="bg1"/>
                </a:solidFill>
              </a:rPr>
              <a:t>IntelliJ</a:t>
            </a:r>
            <a:r>
              <a:rPr lang="pt-BR" sz="2600" dirty="0">
                <a:solidFill>
                  <a:schemeClr val="bg1"/>
                </a:solidFill>
              </a:rPr>
              <a:t> IDEA: </a:t>
            </a:r>
            <a:r>
              <a:rPr lang="pt-BR" sz="2600" dirty="0">
                <a:solidFill>
                  <a:schemeClr val="bg1"/>
                </a:solidFill>
                <a:hlinkClick r:id="rId6"/>
              </a:rPr>
              <a:t>https://www.jetbrains.com/idea/</a:t>
            </a:r>
            <a:endParaRPr lang="pt-BR" sz="2600" dirty="0">
              <a:solidFill>
                <a:schemeClr val="bg1"/>
              </a:solidFill>
            </a:endParaRPr>
          </a:p>
          <a:p>
            <a:pPr marL="342900" indent="-342900" algn="just">
              <a:buFont typeface="Arial" panose="020B0604020202020204" pitchFamily="34" charset="0"/>
              <a:buChar char="•"/>
            </a:pPr>
            <a:r>
              <a:rPr lang="pt-BR" sz="2600" dirty="0" err="1">
                <a:solidFill>
                  <a:schemeClr val="bg1"/>
                </a:solidFill>
              </a:rPr>
              <a:t>Git</a:t>
            </a:r>
            <a:r>
              <a:rPr lang="pt-BR" sz="2600" dirty="0">
                <a:solidFill>
                  <a:schemeClr val="bg1"/>
                </a:solidFill>
              </a:rPr>
              <a:t>: </a:t>
            </a:r>
            <a:r>
              <a:rPr lang="pt-BR" sz="2600" dirty="0">
                <a:solidFill>
                  <a:schemeClr val="bg1"/>
                </a:solidFill>
                <a:hlinkClick r:id="rId7"/>
              </a:rPr>
              <a:t>https://git-scm.com/book/pt-br/v2/Come%C3%A7ando-Instalando-o-Git</a:t>
            </a:r>
            <a:endParaRPr lang="pt-BR" sz="2600" dirty="0">
              <a:solidFill>
                <a:schemeClr val="bg1"/>
              </a:solidFill>
            </a:endParaRPr>
          </a:p>
          <a:p>
            <a:pPr marL="342900" indent="-342900" algn="just">
              <a:buFont typeface="Arial" panose="020B0604020202020204" pitchFamily="34" charset="0"/>
              <a:buChar char="•"/>
            </a:pPr>
            <a:endParaRPr lang="pt-BR" sz="2650" dirty="0">
              <a:solidFill>
                <a:schemeClr val="bg1"/>
              </a:solidFill>
            </a:endParaRPr>
          </a:p>
        </p:txBody>
      </p:sp>
      <p:pic>
        <p:nvPicPr>
          <p:cNvPr id="5" name="Picture 2" descr="What is new in Java 11 - Mkyong.com">
            <a:extLst>
              <a:ext uri="{FF2B5EF4-FFF2-40B4-BE49-F238E27FC236}">
                <a16:creationId xmlns:a16="http://schemas.microsoft.com/office/drawing/2014/main" id="{8EA9A5CE-C521-485D-9066-B089D9B16F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 y="391914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lliJ vale o investimento? [Resolvido] - Assuntos Gerais - GUJ">
            <a:extLst>
              <a:ext uri="{FF2B5EF4-FFF2-40B4-BE49-F238E27FC236}">
                <a16:creationId xmlns:a16="http://schemas.microsoft.com/office/drawing/2014/main" id="{6B913450-773D-4EAC-905A-EE56A8D299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7712" y="3443684"/>
            <a:ext cx="3790950" cy="2369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rso de Git Básico - Grátis - Nível Iniciante - MAZER.DEV">
            <a:extLst>
              <a:ext uri="{FF2B5EF4-FFF2-40B4-BE49-F238E27FC236}">
                <a16:creationId xmlns:a16="http://schemas.microsoft.com/office/drawing/2014/main" id="{D929A0F3-9939-40BD-B749-D08132BEF0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20200" y="3723481"/>
            <a:ext cx="18097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3C1438A-E38E-4228-8923-81AE4FC691C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1564" y="340121"/>
            <a:ext cx="800475" cy="56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76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E28A50C-9D3A-4E68-80C7-403DD7B0C5F0}"/>
              </a:ext>
            </a:extLst>
          </p:cNvPr>
          <p:cNvSpPr>
            <a:spLocks noGrp="1"/>
          </p:cNvSpPr>
          <p:nvPr>
            <p:ph type="ctrTitle"/>
          </p:nvPr>
        </p:nvSpPr>
        <p:spPr>
          <a:xfrm>
            <a:off x="0" y="195660"/>
            <a:ext cx="9144000" cy="849312"/>
          </a:xfrm>
        </p:spPr>
        <p:txBody>
          <a:bodyPr>
            <a:normAutofit fontScale="90000"/>
          </a:bodyPr>
          <a:lstStyle/>
          <a:p>
            <a:r>
              <a:rPr lang="pt-BR" dirty="0">
                <a:solidFill>
                  <a:schemeClr val="bg1"/>
                </a:solidFill>
              </a:rPr>
              <a:t>Fontes de Informação</a:t>
            </a:r>
          </a:p>
        </p:txBody>
      </p:sp>
      <p:sp>
        <p:nvSpPr>
          <p:cNvPr id="9" name="Subtítulo 2">
            <a:extLst>
              <a:ext uri="{FF2B5EF4-FFF2-40B4-BE49-F238E27FC236}">
                <a16:creationId xmlns:a16="http://schemas.microsoft.com/office/drawing/2014/main" id="{75AA93BD-4588-4B7D-B7D0-C667078AA6FA}"/>
              </a:ext>
            </a:extLst>
          </p:cNvPr>
          <p:cNvSpPr>
            <a:spLocks noGrp="1"/>
          </p:cNvSpPr>
          <p:nvPr>
            <p:ph type="subTitle" idx="1"/>
          </p:nvPr>
        </p:nvSpPr>
        <p:spPr>
          <a:xfrm>
            <a:off x="266700" y="1230313"/>
            <a:ext cx="10134600" cy="5129390"/>
          </a:xfrm>
        </p:spPr>
        <p:txBody>
          <a:bodyPr>
            <a:normAutofit/>
          </a:bodyPr>
          <a:lstStyle/>
          <a:p>
            <a:pPr marL="457200" indent="-457200" algn="just">
              <a:buFont typeface="Arial" panose="020B0604020202020204" pitchFamily="34" charset="0"/>
              <a:buChar char="•"/>
            </a:pPr>
            <a:r>
              <a:rPr lang="pt-BR" sz="2800" dirty="0">
                <a:solidFill>
                  <a:schemeClr val="bg1"/>
                </a:solidFill>
              </a:rPr>
              <a:t>Java – site oficial: </a:t>
            </a:r>
            <a:r>
              <a:rPr lang="pt-BR" sz="2800" dirty="0">
                <a:solidFill>
                  <a:schemeClr val="bg1"/>
                </a:solidFill>
                <a:hlinkClick r:id="rId4"/>
              </a:rPr>
              <a:t>https://www.oracle.com/java/technologies/</a:t>
            </a:r>
            <a:endParaRPr lang="pt-BR" sz="2800" dirty="0">
              <a:solidFill>
                <a:schemeClr val="bg1"/>
              </a:solidFill>
            </a:endParaRPr>
          </a:p>
          <a:p>
            <a:pPr marL="457200" indent="-457200" algn="just">
              <a:buFont typeface="Arial" panose="020B0604020202020204" pitchFamily="34" charset="0"/>
              <a:buChar char="•"/>
            </a:pPr>
            <a:r>
              <a:rPr lang="pt-BR" sz="2800" dirty="0">
                <a:solidFill>
                  <a:schemeClr val="bg1"/>
                </a:solidFill>
              </a:rPr>
              <a:t>Spring – site oficial: </a:t>
            </a:r>
            <a:r>
              <a:rPr lang="pt-BR" sz="2800" dirty="0">
                <a:solidFill>
                  <a:schemeClr val="bg1"/>
                </a:solidFill>
                <a:hlinkClick r:id="rId5"/>
              </a:rPr>
              <a:t>https://spring.io/</a:t>
            </a:r>
            <a:endParaRPr lang="pt-BR" sz="2800" dirty="0">
              <a:solidFill>
                <a:schemeClr val="bg1"/>
              </a:solidFill>
            </a:endParaRPr>
          </a:p>
          <a:p>
            <a:pPr marL="457200" indent="-457200" algn="just">
              <a:buFont typeface="Arial" panose="020B0604020202020204" pitchFamily="34" charset="0"/>
              <a:buChar char="•"/>
            </a:pPr>
            <a:r>
              <a:rPr lang="pt-BR" sz="2800" dirty="0" err="1">
                <a:solidFill>
                  <a:schemeClr val="bg1"/>
                </a:solidFill>
              </a:rPr>
              <a:t>Mykong</a:t>
            </a:r>
            <a:r>
              <a:rPr lang="pt-BR" sz="2800" dirty="0">
                <a:solidFill>
                  <a:schemeClr val="bg1"/>
                </a:solidFill>
              </a:rPr>
              <a:t>: </a:t>
            </a:r>
            <a:r>
              <a:rPr lang="pt-BR" sz="2800" dirty="0">
                <a:solidFill>
                  <a:schemeClr val="bg1"/>
                </a:solidFill>
                <a:hlinkClick r:id="rId6"/>
              </a:rPr>
              <a:t>https://mkyong.com/</a:t>
            </a:r>
            <a:endParaRPr lang="pt-BR" sz="2800" dirty="0">
              <a:solidFill>
                <a:schemeClr val="bg1"/>
              </a:solidFill>
            </a:endParaRPr>
          </a:p>
          <a:p>
            <a:pPr marL="457200" indent="-457200" algn="just">
              <a:buFont typeface="Arial" panose="020B0604020202020204" pitchFamily="34" charset="0"/>
              <a:buChar char="•"/>
            </a:pPr>
            <a:r>
              <a:rPr lang="pt-BR" sz="2800" dirty="0" err="1">
                <a:solidFill>
                  <a:schemeClr val="bg1"/>
                </a:solidFill>
              </a:rPr>
              <a:t>Baeldung</a:t>
            </a:r>
            <a:r>
              <a:rPr lang="pt-BR" sz="2800" dirty="0">
                <a:solidFill>
                  <a:schemeClr val="bg1"/>
                </a:solidFill>
              </a:rPr>
              <a:t>: </a:t>
            </a:r>
            <a:r>
              <a:rPr lang="pt-BR" sz="2800" dirty="0">
                <a:solidFill>
                  <a:schemeClr val="bg1"/>
                </a:solidFill>
                <a:hlinkClick r:id="rId7"/>
              </a:rPr>
              <a:t>https://www.baeldung.com/</a:t>
            </a:r>
            <a:endParaRPr lang="pt-BR" sz="2800" dirty="0">
              <a:solidFill>
                <a:schemeClr val="bg1"/>
              </a:solidFill>
            </a:endParaRPr>
          </a:p>
          <a:p>
            <a:pPr marL="457200" indent="-457200" algn="just">
              <a:buFont typeface="Arial" panose="020B0604020202020204" pitchFamily="34" charset="0"/>
              <a:buChar char="•"/>
            </a:pPr>
            <a:r>
              <a:rPr lang="pt-BR" sz="2800" dirty="0">
                <a:solidFill>
                  <a:schemeClr val="bg1"/>
                </a:solidFill>
              </a:rPr>
              <a:t>Spring Guru: </a:t>
            </a:r>
            <a:r>
              <a:rPr lang="pt-BR" sz="2800" dirty="0">
                <a:solidFill>
                  <a:schemeClr val="bg1"/>
                </a:solidFill>
                <a:hlinkClick r:id="rId8"/>
              </a:rPr>
              <a:t>https://springframework.guru/</a:t>
            </a:r>
            <a:endParaRPr lang="pt-BR" sz="2800" dirty="0">
              <a:solidFill>
                <a:schemeClr val="bg1"/>
              </a:solidFill>
            </a:endParaRPr>
          </a:p>
          <a:p>
            <a:pPr marL="457200" indent="-457200" algn="just">
              <a:buFont typeface="Arial" panose="020B0604020202020204" pitchFamily="34" charset="0"/>
              <a:buChar char="•"/>
            </a:pPr>
            <a:endParaRPr lang="pt-BR" sz="2800" dirty="0">
              <a:solidFill>
                <a:schemeClr val="bg1"/>
              </a:solidFill>
            </a:endParaRPr>
          </a:p>
          <a:p>
            <a:pPr marL="342900" indent="-342900" algn="just">
              <a:buFont typeface="Arial" panose="020B0604020202020204" pitchFamily="34" charset="0"/>
              <a:buChar char="•"/>
            </a:pPr>
            <a:endParaRPr lang="pt-BR" sz="2800" dirty="0">
              <a:solidFill>
                <a:schemeClr val="bg1"/>
              </a:solidFill>
            </a:endParaRPr>
          </a:p>
          <a:p>
            <a:pPr marL="914400" lvl="1" indent="-457200" algn="just">
              <a:buFont typeface="Arial" panose="020B0604020202020204" pitchFamily="34" charset="0"/>
              <a:buChar char="•"/>
            </a:pPr>
            <a:endParaRPr lang="pt-BR" sz="2800" dirty="0">
              <a:solidFill>
                <a:schemeClr val="bg1"/>
              </a:solidFill>
            </a:endParaRPr>
          </a:p>
          <a:p>
            <a:pPr marL="800100" lvl="1" indent="-342900" algn="just">
              <a:buFont typeface="Arial" panose="020B0604020202020204" pitchFamily="34" charset="0"/>
              <a:buChar char="•"/>
            </a:pPr>
            <a:endParaRPr lang="pt-BR" sz="2800" dirty="0">
              <a:solidFill>
                <a:schemeClr val="bg1"/>
              </a:solidFill>
            </a:endParaRPr>
          </a:p>
        </p:txBody>
      </p:sp>
      <p:pic>
        <p:nvPicPr>
          <p:cNvPr id="4" name="Imagem 3">
            <a:extLst>
              <a:ext uri="{FF2B5EF4-FFF2-40B4-BE49-F238E27FC236}">
                <a16:creationId xmlns:a16="http://schemas.microsoft.com/office/drawing/2014/main" id="{D896674D-7C90-4A71-99D0-E13E204994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61448" y="195660"/>
            <a:ext cx="1173050" cy="849312"/>
          </a:xfrm>
          <a:prstGeom prst="rect">
            <a:avLst/>
          </a:prstGeom>
        </p:spPr>
      </p:pic>
    </p:spTree>
    <p:extLst>
      <p:ext uri="{BB962C8B-B14F-4D97-AF65-F5344CB8AC3E}">
        <p14:creationId xmlns:p14="http://schemas.microsoft.com/office/powerpoint/2010/main" val="143648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E28A50C-9D3A-4E68-80C7-403DD7B0C5F0}"/>
              </a:ext>
            </a:extLst>
          </p:cNvPr>
          <p:cNvSpPr>
            <a:spLocks noGrp="1"/>
          </p:cNvSpPr>
          <p:nvPr>
            <p:ph type="ctrTitle"/>
          </p:nvPr>
        </p:nvSpPr>
        <p:spPr>
          <a:xfrm>
            <a:off x="0" y="195660"/>
            <a:ext cx="9144000" cy="849312"/>
          </a:xfrm>
        </p:spPr>
        <p:txBody>
          <a:bodyPr>
            <a:normAutofit fontScale="90000"/>
          </a:bodyPr>
          <a:lstStyle/>
          <a:p>
            <a:r>
              <a:rPr lang="pt-BR" dirty="0">
                <a:solidFill>
                  <a:schemeClr val="bg1"/>
                </a:solidFill>
              </a:rPr>
              <a:t>Fontes de Informação</a:t>
            </a:r>
          </a:p>
        </p:txBody>
      </p:sp>
      <p:pic>
        <p:nvPicPr>
          <p:cNvPr id="3076" name="Picture 4" descr="Clean Code: A Handbook of Agile Software Craftsmanship | Amazon.com.br">
            <a:extLst>
              <a:ext uri="{FF2B5EF4-FFF2-40B4-BE49-F238E27FC236}">
                <a16:creationId xmlns:a16="http://schemas.microsoft.com/office/drawing/2014/main" id="{AA285618-04B0-4379-8616-B4CFFA997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18" y="1340190"/>
            <a:ext cx="3600450" cy="4752975"/>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28AFC4E3-6AB4-4D0C-875D-EF23EE3FADDA}"/>
              </a:ext>
            </a:extLst>
          </p:cNvPr>
          <p:cNvSpPr txBox="1"/>
          <p:nvPr/>
        </p:nvSpPr>
        <p:spPr>
          <a:xfrm>
            <a:off x="4880220" y="1946962"/>
            <a:ext cx="6793787" cy="3539430"/>
          </a:xfrm>
          <a:prstGeom prst="rect">
            <a:avLst/>
          </a:prstGeom>
          <a:noFill/>
        </p:spPr>
        <p:txBody>
          <a:bodyPr wrap="square">
            <a:spAutoFit/>
          </a:bodyPr>
          <a:lstStyle/>
          <a:p>
            <a:r>
              <a:rPr lang="en-US" sz="3200" dirty="0">
                <a:solidFill>
                  <a:schemeClr val="bg1"/>
                </a:solidFill>
              </a:rPr>
              <a:t>“[The programmer's] most important task is to write code that other programmers understand. Many think that the most important thing is that their code is running, but it is more important that other developers can keep their code running.” </a:t>
            </a:r>
            <a:endParaRPr lang="pt-BR" sz="3200" dirty="0">
              <a:solidFill>
                <a:schemeClr val="bg1"/>
              </a:solidFill>
            </a:endParaRPr>
          </a:p>
        </p:txBody>
      </p:sp>
      <p:pic>
        <p:nvPicPr>
          <p:cNvPr id="11" name="Imagem 10">
            <a:extLst>
              <a:ext uri="{FF2B5EF4-FFF2-40B4-BE49-F238E27FC236}">
                <a16:creationId xmlns:a16="http://schemas.microsoft.com/office/drawing/2014/main" id="{1313C8CE-988E-40D1-B584-D9455E74A2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448" y="195660"/>
            <a:ext cx="1173050" cy="849312"/>
          </a:xfrm>
          <a:prstGeom prst="rect">
            <a:avLst/>
          </a:prstGeom>
        </p:spPr>
      </p:pic>
    </p:spTree>
    <p:extLst>
      <p:ext uri="{BB962C8B-B14F-4D97-AF65-F5344CB8AC3E}">
        <p14:creationId xmlns:p14="http://schemas.microsoft.com/office/powerpoint/2010/main" val="10803771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413</Words>
  <Application>Microsoft Office PowerPoint</Application>
  <PresentationFormat>Widescreen</PresentationFormat>
  <Paragraphs>44</Paragraphs>
  <Slides>6</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apple color emoji</vt:lpstr>
      <vt:lpstr>Arial</vt:lpstr>
      <vt:lpstr>Calibri</vt:lpstr>
      <vt:lpstr>Calibri Light</vt:lpstr>
      <vt:lpstr>Tema do Office</vt:lpstr>
      <vt:lpstr>Apresentação Módulo 6 Giovanni Vicente</vt:lpstr>
      <vt:lpstr>Nossos Combinados 🤝</vt:lpstr>
      <vt:lpstr>Nossos Combinados 🤝</vt:lpstr>
      <vt:lpstr>Nosso Ambiente</vt:lpstr>
      <vt:lpstr>Fontes de Informação</vt:lpstr>
      <vt:lpstr>Fontes de Informação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Nossos Combinados 🤝</dc:title>
  <dc:creator>Giovanni Vicente</dc:creator>
  <cp:lastModifiedBy>Giovanni Vicente</cp:lastModifiedBy>
  <cp:revision>1</cp:revision>
  <dcterms:created xsi:type="dcterms:W3CDTF">2021-11-19T22:48:01Z</dcterms:created>
  <dcterms:modified xsi:type="dcterms:W3CDTF">2021-11-30T18:59:51Z</dcterms:modified>
</cp:coreProperties>
</file>