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B6728-A35E-48E6-91AE-E186861D0843}" v="27" dt="2021-11-28T19:59:49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Vicente" userId="3feb5d687010bdf5" providerId="LiveId" clId="{D6AB6728-A35E-48E6-91AE-E186861D0843}"/>
    <pc:docChg chg="undo custSel addSld delSld modSld">
      <pc:chgData name="Giovanni Vicente" userId="3feb5d687010bdf5" providerId="LiveId" clId="{D6AB6728-A35E-48E6-91AE-E186861D0843}" dt="2021-11-28T20:29:33.305" v="568" actId="20577"/>
      <pc:docMkLst>
        <pc:docMk/>
      </pc:docMkLst>
      <pc:sldChg chg="addSp delSp modSp mod">
        <pc:chgData name="Giovanni Vicente" userId="3feb5d687010bdf5" providerId="LiveId" clId="{D6AB6728-A35E-48E6-91AE-E186861D0843}" dt="2021-11-28T20:29:33.305" v="568" actId="20577"/>
        <pc:sldMkLst>
          <pc:docMk/>
          <pc:sldMk cId="2509329482" sldId="256"/>
        </pc:sldMkLst>
        <pc:spChg chg="mod">
          <ac:chgData name="Giovanni Vicente" userId="3feb5d687010bdf5" providerId="LiveId" clId="{D6AB6728-A35E-48E6-91AE-E186861D0843}" dt="2021-11-20T20:19:08.055" v="35" actId="1076"/>
          <ac:spMkLst>
            <pc:docMk/>
            <pc:sldMk cId="2509329482" sldId="256"/>
            <ac:spMk id="2" creationId="{FDB63E65-67BB-45E5-99C7-541C5217A50A}"/>
          </ac:spMkLst>
        </pc:spChg>
        <pc:spChg chg="mod">
          <ac:chgData name="Giovanni Vicente" userId="3feb5d687010bdf5" providerId="LiveId" clId="{D6AB6728-A35E-48E6-91AE-E186861D0843}" dt="2021-11-28T20:29:33.305" v="568" actId="20577"/>
          <ac:spMkLst>
            <pc:docMk/>
            <pc:sldMk cId="2509329482" sldId="256"/>
            <ac:spMk id="3" creationId="{2A1B9741-0A38-40BA-B61F-5B511E96A695}"/>
          </ac:spMkLst>
        </pc:spChg>
        <pc:spChg chg="del">
          <ac:chgData name="Giovanni Vicente" userId="3feb5d687010bdf5" providerId="LiveId" clId="{D6AB6728-A35E-48E6-91AE-E186861D0843}" dt="2021-11-20T20:32:50.505" v="155" actId="478"/>
          <ac:spMkLst>
            <pc:docMk/>
            <pc:sldMk cId="2509329482" sldId="256"/>
            <ac:spMk id="4" creationId="{C802EC64-659F-4C27-B706-F3AB4487B43E}"/>
          </ac:spMkLst>
        </pc:spChg>
        <pc:spChg chg="mod">
          <ac:chgData name="Giovanni Vicente" userId="3feb5d687010bdf5" providerId="LiveId" clId="{D6AB6728-A35E-48E6-91AE-E186861D0843}" dt="2021-11-20T22:27:57.417" v="462" actId="14100"/>
          <ac:spMkLst>
            <pc:docMk/>
            <pc:sldMk cId="2509329482" sldId="256"/>
            <ac:spMk id="5" creationId="{8F523C0A-79D0-4B2C-92DD-D28798A02B6F}"/>
          </ac:spMkLst>
        </pc:spChg>
        <pc:spChg chg="add del mod">
          <ac:chgData name="Giovanni Vicente" userId="3feb5d687010bdf5" providerId="LiveId" clId="{D6AB6728-A35E-48E6-91AE-E186861D0843}" dt="2021-11-20T20:33:52.963" v="185" actId="478"/>
          <ac:spMkLst>
            <pc:docMk/>
            <pc:sldMk cId="2509329482" sldId="256"/>
            <ac:spMk id="6" creationId="{0B348E95-73E0-4877-A482-979FBC99C574}"/>
          </ac:spMkLst>
        </pc:spChg>
        <pc:spChg chg="add del">
          <ac:chgData name="Giovanni Vicente" userId="3feb5d687010bdf5" providerId="LiveId" clId="{D6AB6728-A35E-48E6-91AE-E186861D0843}" dt="2021-11-20T20:34:07.031" v="187" actId="478"/>
          <ac:spMkLst>
            <pc:docMk/>
            <pc:sldMk cId="2509329482" sldId="256"/>
            <ac:spMk id="7" creationId="{03D2259D-3575-4944-817F-41B39CFAD153}"/>
          </ac:spMkLst>
        </pc:spChg>
        <pc:picChg chg="add mod">
          <ac:chgData name="Giovanni Vicente" userId="3feb5d687010bdf5" providerId="LiveId" clId="{D6AB6728-A35E-48E6-91AE-E186861D0843}" dt="2021-11-20T20:35:05.099" v="194" actId="1076"/>
          <ac:picMkLst>
            <pc:docMk/>
            <pc:sldMk cId="2509329482" sldId="256"/>
            <ac:picMk id="9" creationId="{EE9B98F1-2DE4-4491-9DDB-18C302207FE8}"/>
          </ac:picMkLst>
        </pc:picChg>
        <pc:picChg chg="add mod">
          <ac:chgData name="Giovanni Vicente" userId="3feb5d687010bdf5" providerId="LiveId" clId="{D6AB6728-A35E-48E6-91AE-E186861D0843}" dt="2021-11-20T20:36:22.132" v="215" actId="1035"/>
          <ac:picMkLst>
            <pc:docMk/>
            <pc:sldMk cId="2509329482" sldId="256"/>
            <ac:picMk id="11" creationId="{616F5115-6EF2-48BC-BBAA-8D633CE5CBD5}"/>
          </ac:picMkLst>
        </pc:picChg>
      </pc:sldChg>
      <pc:sldChg chg="del">
        <pc:chgData name="Giovanni Vicente" userId="3feb5d687010bdf5" providerId="LiveId" clId="{D6AB6728-A35E-48E6-91AE-E186861D0843}" dt="2021-11-20T12:27:18.108" v="0" actId="47"/>
        <pc:sldMkLst>
          <pc:docMk/>
          <pc:sldMk cId="2208761316" sldId="257"/>
        </pc:sldMkLst>
      </pc:sldChg>
      <pc:sldChg chg="addSp delSp modSp del mod">
        <pc:chgData name="Giovanni Vicente" userId="3feb5d687010bdf5" providerId="LiveId" clId="{D6AB6728-A35E-48E6-91AE-E186861D0843}" dt="2021-11-20T22:04:21.151" v="268" actId="47"/>
        <pc:sldMkLst>
          <pc:docMk/>
          <pc:sldMk cId="815529506" sldId="258"/>
        </pc:sldMkLst>
        <pc:spChg chg="mod">
          <ac:chgData name="Giovanni Vicente" userId="3feb5d687010bdf5" providerId="LiveId" clId="{D6AB6728-A35E-48E6-91AE-E186861D0843}" dt="2021-11-20T22:04:15.324" v="266" actId="20577"/>
          <ac:spMkLst>
            <pc:docMk/>
            <pc:sldMk cId="815529506" sldId="258"/>
            <ac:spMk id="2" creationId="{FDB63E65-67BB-45E5-99C7-541C5217A50A}"/>
          </ac:spMkLst>
        </pc:spChg>
        <pc:spChg chg="del">
          <ac:chgData name="Giovanni Vicente" userId="3feb5d687010bdf5" providerId="LiveId" clId="{D6AB6728-A35E-48E6-91AE-E186861D0843}" dt="2021-11-20T22:04:07.505" v="259" actId="478"/>
          <ac:spMkLst>
            <pc:docMk/>
            <pc:sldMk cId="815529506" sldId="258"/>
            <ac:spMk id="3" creationId="{2A1B9741-0A38-40BA-B61F-5B511E96A695}"/>
          </ac:spMkLst>
        </pc:spChg>
        <pc:spChg chg="add del mod">
          <ac:chgData name="Giovanni Vicente" userId="3feb5d687010bdf5" providerId="LiveId" clId="{D6AB6728-A35E-48E6-91AE-E186861D0843}" dt="2021-11-20T22:04:09.115" v="260" actId="478"/>
          <ac:spMkLst>
            <pc:docMk/>
            <pc:sldMk cId="815529506" sldId="258"/>
            <ac:spMk id="5" creationId="{26D32218-71CA-4E93-A1F5-56ABD584A5C2}"/>
          </ac:spMkLst>
        </pc:spChg>
        <pc:spChg chg="del">
          <ac:chgData name="Giovanni Vicente" userId="3feb5d687010bdf5" providerId="LiveId" clId="{D6AB6728-A35E-48E6-91AE-E186861D0843}" dt="2021-11-20T22:04:06.395" v="258" actId="478"/>
          <ac:spMkLst>
            <pc:docMk/>
            <pc:sldMk cId="815529506" sldId="258"/>
            <ac:spMk id="6" creationId="{F398E6A3-F970-4F3A-A2A1-0A4FB4F76029}"/>
          </ac:spMkLst>
        </pc:spChg>
        <pc:spChg chg="del">
          <ac:chgData name="Giovanni Vicente" userId="3feb5d687010bdf5" providerId="LiveId" clId="{D6AB6728-A35E-48E6-91AE-E186861D0843}" dt="2021-11-20T22:04:10.988" v="262" actId="478"/>
          <ac:spMkLst>
            <pc:docMk/>
            <pc:sldMk cId="815529506" sldId="258"/>
            <ac:spMk id="9" creationId="{CEEA1366-C0F1-41B6-BDAF-06537938CD31}"/>
          </ac:spMkLst>
        </pc:spChg>
        <pc:picChg chg="del">
          <ac:chgData name="Giovanni Vicente" userId="3feb5d687010bdf5" providerId="LiveId" clId="{D6AB6728-A35E-48E6-91AE-E186861D0843}" dt="2021-11-20T22:04:09.675" v="261" actId="478"/>
          <ac:picMkLst>
            <pc:docMk/>
            <pc:sldMk cId="815529506" sldId="258"/>
            <ac:picMk id="2052" creationId="{F51F3D27-7BBD-4CCE-BDC1-7D4C465F2B11}"/>
          </ac:picMkLst>
        </pc:picChg>
      </pc:sldChg>
      <pc:sldChg chg="modSp mod">
        <pc:chgData name="Giovanni Vicente" userId="3feb5d687010bdf5" providerId="LiveId" clId="{D6AB6728-A35E-48E6-91AE-E186861D0843}" dt="2021-11-20T20:18:49.919" v="28" actId="5793"/>
        <pc:sldMkLst>
          <pc:docMk/>
          <pc:sldMk cId="884753526" sldId="259"/>
        </pc:sldMkLst>
        <pc:spChg chg="mod">
          <ac:chgData name="Giovanni Vicente" userId="3feb5d687010bdf5" providerId="LiveId" clId="{D6AB6728-A35E-48E6-91AE-E186861D0843}" dt="2021-11-20T20:18:49.919" v="28" actId="5793"/>
          <ac:spMkLst>
            <pc:docMk/>
            <pc:sldMk cId="884753526" sldId="259"/>
            <ac:spMk id="2" creationId="{FDB63E65-67BB-45E5-99C7-541C5217A50A}"/>
          </ac:spMkLst>
        </pc:spChg>
      </pc:sldChg>
      <pc:sldChg chg="addSp delSp modSp add mod setBg addAnim modAnim setClrOvrMap chgLayout">
        <pc:chgData name="Giovanni Vicente" userId="3feb5d687010bdf5" providerId="LiveId" clId="{D6AB6728-A35E-48E6-91AE-E186861D0843}" dt="2021-11-28T19:59:30.431" v="483" actId="20577"/>
        <pc:sldMkLst>
          <pc:docMk/>
          <pc:sldMk cId="722238055" sldId="260"/>
        </pc:sldMkLst>
        <pc:spChg chg="mod ord">
          <ac:chgData name="Giovanni Vicente" userId="3feb5d687010bdf5" providerId="LiveId" clId="{D6AB6728-A35E-48E6-91AE-E186861D0843}" dt="2021-11-20T22:17:03.678" v="416" actId="20577"/>
          <ac:spMkLst>
            <pc:docMk/>
            <pc:sldMk cId="722238055" sldId="260"/>
            <ac:spMk id="2" creationId="{FDB63E65-67BB-45E5-99C7-541C5217A50A}"/>
          </ac:spMkLst>
        </pc:spChg>
        <pc:spChg chg="del mod">
          <ac:chgData name="Giovanni Vicente" userId="3feb5d687010bdf5" providerId="LiveId" clId="{D6AB6728-A35E-48E6-91AE-E186861D0843}" dt="2021-11-20T22:08:53.932" v="349" actId="478"/>
          <ac:spMkLst>
            <pc:docMk/>
            <pc:sldMk cId="722238055" sldId="260"/>
            <ac:spMk id="3" creationId="{2A1B9741-0A38-40BA-B61F-5B511E96A695}"/>
          </ac:spMkLst>
        </pc:spChg>
        <pc:spChg chg="del">
          <ac:chgData name="Giovanni Vicente" userId="3feb5d687010bdf5" providerId="LiveId" clId="{D6AB6728-A35E-48E6-91AE-E186861D0843}" dt="2021-11-20T22:04:27.511" v="271" actId="478"/>
          <ac:spMkLst>
            <pc:docMk/>
            <pc:sldMk cId="722238055" sldId="260"/>
            <ac:spMk id="5" creationId="{8F523C0A-79D0-4B2C-92DD-D28798A02B6F}"/>
          </ac:spMkLst>
        </pc:spChg>
        <pc:spChg chg="add del mod">
          <ac:chgData name="Giovanni Vicente" userId="3feb5d687010bdf5" providerId="LiveId" clId="{D6AB6728-A35E-48E6-91AE-E186861D0843}" dt="2021-11-20T22:08:56.550" v="350" actId="700"/>
          <ac:spMkLst>
            <pc:docMk/>
            <pc:sldMk cId="722238055" sldId="260"/>
            <ac:spMk id="6" creationId="{3F3747BB-47C5-4FB9-81F6-BBCA6DC2AAB4}"/>
          </ac:spMkLst>
        </pc:spChg>
        <pc:spChg chg="add mod ord">
          <ac:chgData name="Giovanni Vicente" userId="3feb5d687010bdf5" providerId="LiveId" clId="{D6AB6728-A35E-48E6-91AE-E186861D0843}" dt="2021-11-28T19:59:30.431" v="483" actId="20577"/>
          <ac:spMkLst>
            <pc:docMk/>
            <pc:sldMk cId="722238055" sldId="260"/>
            <ac:spMk id="7" creationId="{7F381857-694F-4E0D-8145-2784F447C4DA}"/>
          </ac:spMkLst>
        </pc:spChg>
        <pc:spChg chg="add">
          <ac:chgData name="Giovanni Vicente" userId="3feb5d687010bdf5" providerId="LiveId" clId="{D6AB6728-A35E-48E6-91AE-E186861D0843}" dt="2021-11-20T22:09:02.085" v="352" actId="26606"/>
          <ac:spMkLst>
            <pc:docMk/>
            <pc:sldMk cId="722238055" sldId="260"/>
            <ac:spMk id="13" creationId="{E49CC64F-7275-4E33-961B-0C5CDC439875}"/>
          </ac:spMkLst>
        </pc:spChg>
        <pc:picChg chg="del">
          <ac:chgData name="Giovanni Vicente" userId="3feb5d687010bdf5" providerId="LiveId" clId="{D6AB6728-A35E-48E6-91AE-E186861D0843}" dt="2021-11-20T22:04:25.432" v="270" actId="478"/>
          <ac:picMkLst>
            <pc:docMk/>
            <pc:sldMk cId="722238055" sldId="260"/>
            <ac:picMk id="9" creationId="{EE9B98F1-2DE4-4491-9DDB-18C302207FE8}"/>
          </ac:picMkLst>
        </pc:picChg>
        <pc:picChg chg="add">
          <ac:chgData name="Giovanni Vicente" userId="3feb5d687010bdf5" providerId="LiveId" clId="{D6AB6728-A35E-48E6-91AE-E186861D0843}" dt="2021-11-20T22:09:02.085" v="352" actId="26606"/>
          <ac:picMkLst>
            <pc:docMk/>
            <pc:sldMk cId="722238055" sldId="260"/>
            <ac:picMk id="10" creationId="{35244322-4ABC-4F28-B3EC-1ADC5D4C7CA7}"/>
          </ac:picMkLst>
        </pc:picChg>
        <pc:picChg chg="del">
          <ac:chgData name="Giovanni Vicente" userId="3feb5d687010bdf5" providerId="LiveId" clId="{D6AB6728-A35E-48E6-91AE-E186861D0843}" dt="2021-11-20T22:04:29.349" v="272" actId="478"/>
          <ac:picMkLst>
            <pc:docMk/>
            <pc:sldMk cId="722238055" sldId="260"/>
            <ac:picMk id="11" creationId="{616F5115-6EF2-48BC-BBAA-8D633CE5CBD5}"/>
          </ac:picMkLst>
        </pc:picChg>
      </pc:sldChg>
      <pc:sldChg chg="delSp add del setBg delDesignElem">
        <pc:chgData name="Giovanni Vicente" userId="3feb5d687010bdf5" providerId="LiveId" clId="{D6AB6728-A35E-48E6-91AE-E186861D0843}" dt="2021-11-28T20:00:17.765" v="488" actId="2696"/>
        <pc:sldMkLst>
          <pc:docMk/>
          <pc:sldMk cId="2322238940" sldId="261"/>
        </pc:sldMkLst>
        <pc:spChg chg="del">
          <ac:chgData name="Giovanni Vicente" userId="3feb5d687010bdf5" providerId="LiveId" clId="{D6AB6728-A35E-48E6-91AE-E186861D0843}" dt="2021-11-28T19:59:23.246" v="465"/>
          <ac:spMkLst>
            <pc:docMk/>
            <pc:sldMk cId="2322238940" sldId="261"/>
            <ac:spMk id="13" creationId="{E49CC64F-7275-4E33-961B-0C5CDC439875}"/>
          </ac:spMkLst>
        </pc:spChg>
      </pc:sldChg>
      <pc:sldChg chg="add del">
        <pc:chgData name="Giovanni Vicente" userId="3feb5d687010bdf5" providerId="LiveId" clId="{D6AB6728-A35E-48E6-91AE-E186861D0843}" dt="2021-11-20T22:04:21.685" v="269" actId="47"/>
        <pc:sldMkLst>
          <pc:docMk/>
          <pc:sldMk cId="3834556627" sldId="261"/>
        </pc:sldMkLst>
      </pc:sldChg>
      <pc:sldChg chg="addSp delSp modSp add mod">
        <pc:chgData name="Giovanni Vicente" userId="3feb5d687010bdf5" providerId="LiveId" clId="{D6AB6728-A35E-48E6-91AE-E186861D0843}" dt="2021-11-28T20:00:40.329" v="513" actId="20577"/>
        <pc:sldMkLst>
          <pc:docMk/>
          <pc:sldMk cId="610945557" sldId="262"/>
        </pc:sldMkLst>
        <pc:spChg chg="add del mod">
          <ac:chgData name="Giovanni Vicente" userId="3feb5d687010bdf5" providerId="LiveId" clId="{D6AB6728-A35E-48E6-91AE-E186861D0843}" dt="2021-11-28T19:59:57.392" v="487" actId="478"/>
          <ac:spMkLst>
            <pc:docMk/>
            <pc:sldMk cId="610945557" sldId="262"/>
            <ac:spMk id="4" creationId="{07F13E96-5666-472F-85AF-B87188AC1D93}"/>
          </ac:spMkLst>
        </pc:spChg>
        <pc:spChg chg="del">
          <ac:chgData name="Giovanni Vicente" userId="3feb5d687010bdf5" providerId="LiveId" clId="{D6AB6728-A35E-48E6-91AE-E186861D0843}" dt="2021-11-28T19:59:49.077" v="485" actId="478"/>
          <ac:spMkLst>
            <pc:docMk/>
            <pc:sldMk cId="610945557" sldId="262"/>
            <ac:spMk id="7" creationId="{7F381857-694F-4E0D-8145-2784F447C4DA}"/>
          </ac:spMkLst>
        </pc:spChg>
        <pc:spChg chg="add mod">
          <ac:chgData name="Giovanni Vicente" userId="3feb5d687010bdf5" providerId="LiveId" clId="{D6AB6728-A35E-48E6-91AE-E186861D0843}" dt="2021-11-28T20:00:40.329" v="513" actId="20577"/>
          <ac:spMkLst>
            <pc:docMk/>
            <pc:sldMk cId="610945557" sldId="262"/>
            <ac:spMk id="8" creationId="{09E7D22E-F46F-4CB5-A594-BF8373099D40}"/>
          </ac:spMkLst>
        </pc:spChg>
      </pc:sldChg>
    </pc:docChg>
  </pc:docChgLst>
  <pc:docChgLst>
    <pc:chgData name="Giovanni Vicente" userId="3feb5d687010bdf5" providerId="LiveId" clId="{366DCCFD-F9E2-4F24-9BC3-8706660E38E7}"/>
    <pc:docChg chg="undo custSel addSld delSld modSld sldOrd">
      <pc:chgData name="Giovanni Vicente" userId="3feb5d687010bdf5" providerId="LiveId" clId="{366DCCFD-F9E2-4F24-9BC3-8706660E38E7}" dt="2021-11-20T00:47:50.469" v="536" actId="6549"/>
      <pc:docMkLst>
        <pc:docMk/>
      </pc:docMkLst>
      <pc:sldChg chg="addSp modSp mod">
        <pc:chgData name="Giovanni Vicente" userId="3feb5d687010bdf5" providerId="LiveId" clId="{366DCCFD-F9E2-4F24-9BC3-8706660E38E7}" dt="2021-11-19T23:30:18.445" v="82" actId="20577"/>
        <pc:sldMkLst>
          <pc:docMk/>
          <pc:sldMk cId="2509329482" sldId="256"/>
        </pc:sldMkLst>
        <pc:spChg chg="mod">
          <ac:chgData name="Giovanni Vicente" userId="3feb5d687010bdf5" providerId="LiveId" clId="{366DCCFD-F9E2-4F24-9BC3-8706660E38E7}" dt="2021-11-19T23:27:34.308" v="1" actId="123"/>
          <ac:spMkLst>
            <pc:docMk/>
            <pc:sldMk cId="2509329482" sldId="256"/>
            <ac:spMk id="3" creationId="{2A1B9741-0A38-40BA-B61F-5B511E96A695}"/>
          </ac:spMkLst>
        </pc:spChg>
        <pc:spChg chg="mod">
          <ac:chgData name="Giovanni Vicente" userId="3feb5d687010bdf5" providerId="LiveId" clId="{366DCCFD-F9E2-4F24-9BC3-8706660E38E7}" dt="2021-11-19T23:27:43.775" v="3" actId="115"/>
          <ac:spMkLst>
            <pc:docMk/>
            <pc:sldMk cId="2509329482" sldId="256"/>
            <ac:spMk id="4" creationId="{C802EC64-659F-4C27-B706-F3AB4487B43E}"/>
          </ac:spMkLst>
        </pc:spChg>
        <pc:spChg chg="add mod">
          <ac:chgData name="Giovanni Vicente" userId="3feb5d687010bdf5" providerId="LiveId" clId="{366DCCFD-F9E2-4F24-9BC3-8706660E38E7}" dt="2021-11-19T23:30:18.445" v="82" actId="20577"/>
          <ac:spMkLst>
            <pc:docMk/>
            <pc:sldMk cId="2509329482" sldId="256"/>
            <ac:spMk id="5" creationId="{8F523C0A-79D0-4B2C-92DD-D28798A02B6F}"/>
          </ac:spMkLst>
        </pc:spChg>
      </pc:sldChg>
      <pc:sldChg chg="addSp delSp modSp add mod">
        <pc:chgData name="Giovanni Vicente" userId="3feb5d687010bdf5" providerId="LiveId" clId="{366DCCFD-F9E2-4F24-9BC3-8706660E38E7}" dt="2021-11-19T23:45:14.814" v="100" actId="1076"/>
        <pc:sldMkLst>
          <pc:docMk/>
          <pc:sldMk cId="2208761316" sldId="257"/>
        </pc:sldMkLst>
        <pc:spChg chg="del">
          <ac:chgData name="Giovanni Vicente" userId="3feb5d687010bdf5" providerId="LiveId" clId="{366DCCFD-F9E2-4F24-9BC3-8706660E38E7}" dt="2021-11-19T23:43:16.865" v="91" actId="478"/>
          <ac:spMkLst>
            <pc:docMk/>
            <pc:sldMk cId="2208761316" sldId="257"/>
            <ac:spMk id="3" creationId="{2A1B9741-0A38-40BA-B61F-5B511E96A695}"/>
          </ac:spMkLst>
        </pc:spChg>
        <pc:spChg chg="del">
          <ac:chgData name="Giovanni Vicente" userId="3feb5d687010bdf5" providerId="LiveId" clId="{366DCCFD-F9E2-4F24-9BC3-8706660E38E7}" dt="2021-11-19T23:43:14.469" v="90" actId="478"/>
          <ac:spMkLst>
            <pc:docMk/>
            <pc:sldMk cId="2208761316" sldId="257"/>
            <ac:spMk id="4" creationId="{C802EC64-659F-4C27-B706-F3AB4487B43E}"/>
          </ac:spMkLst>
        </pc:spChg>
        <pc:spChg chg="del">
          <ac:chgData name="Giovanni Vicente" userId="3feb5d687010bdf5" providerId="LiveId" clId="{366DCCFD-F9E2-4F24-9BC3-8706660E38E7}" dt="2021-11-19T23:43:14.469" v="90" actId="478"/>
          <ac:spMkLst>
            <pc:docMk/>
            <pc:sldMk cId="2208761316" sldId="257"/>
            <ac:spMk id="5" creationId="{8F523C0A-79D0-4B2C-92DD-D28798A02B6F}"/>
          </ac:spMkLst>
        </pc:spChg>
        <pc:spChg chg="add del mod">
          <ac:chgData name="Giovanni Vicente" userId="3feb5d687010bdf5" providerId="LiveId" clId="{366DCCFD-F9E2-4F24-9BC3-8706660E38E7}" dt="2021-11-19T23:43:18.893" v="92" actId="478"/>
          <ac:spMkLst>
            <pc:docMk/>
            <pc:sldMk cId="2208761316" sldId="257"/>
            <ac:spMk id="7" creationId="{EDC4F34F-0E47-466E-88A6-8EA869B44C7E}"/>
          </ac:spMkLst>
        </pc:spChg>
        <pc:picChg chg="add mod">
          <ac:chgData name="Giovanni Vicente" userId="3feb5d687010bdf5" providerId="LiveId" clId="{366DCCFD-F9E2-4F24-9BC3-8706660E38E7}" dt="2021-11-19T23:45:14.814" v="100" actId="1076"/>
          <ac:picMkLst>
            <pc:docMk/>
            <pc:sldMk cId="2208761316" sldId="257"/>
            <ac:picMk id="1026" creationId="{53104D30-0B44-4AC3-9A9E-0E22CAF84070}"/>
          </ac:picMkLst>
        </pc:picChg>
      </pc:sldChg>
      <pc:sldChg chg="delSp new del mod">
        <pc:chgData name="Giovanni Vicente" userId="3feb5d687010bdf5" providerId="LiveId" clId="{366DCCFD-F9E2-4F24-9BC3-8706660E38E7}" dt="2021-11-19T23:43:02.126" v="86" actId="47"/>
        <pc:sldMkLst>
          <pc:docMk/>
          <pc:sldMk cId="3093251730" sldId="257"/>
        </pc:sldMkLst>
        <pc:spChg chg="del">
          <ac:chgData name="Giovanni Vicente" userId="3feb5d687010bdf5" providerId="LiveId" clId="{366DCCFD-F9E2-4F24-9BC3-8706660E38E7}" dt="2021-11-19T23:42:56.932" v="84" actId="478"/>
          <ac:spMkLst>
            <pc:docMk/>
            <pc:sldMk cId="3093251730" sldId="257"/>
            <ac:spMk id="2" creationId="{B3B68D14-4A14-48C0-BB95-A36DF4EC233B}"/>
          </ac:spMkLst>
        </pc:spChg>
        <pc:spChg chg="del">
          <ac:chgData name="Giovanni Vicente" userId="3feb5d687010bdf5" providerId="LiveId" clId="{366DCCFD-F9E2-4F24-9BC3-8706660E38E7}" dt="2021-11-19T23:42:56.932" v="84" actId="478"/>
          <ac:spMkLst>
            <pc:docMk/>
            <pc:sldMk cId="3093251730" sldId="257"/>
            <ac:spMk id="3" creationId="{648547BF-D60A-442D-99FC-9E3DC0083DA8}"/>
          </ac:spMkLst>
        </pc:spChg>
      </pc:sldChg>
      <pc:sldChg chg="addSp delSp modSp add mod">
        <pc:chgData name="Giovanni Vicente" userId="3feb5d687010bdf5" providerId="LiveId" clId="{366DCCFD-F9E2-4F24-9BC3-8706660E38E7}" dt="2021-11-20T00:47:50.469" v="536" actId="6549"/>
        <pc:sldMkLst>
          <pc:docMk/>
          <pc:sldMk cId="815529506" sldId="258"/>
        </pc:sldMkLst>
        <pc:spChg chg="mod">
          <ac:chgData name="Giovanni Vicente" userId="3feb5d687010bdf5" providerId="LiveId" clId="{366DCCFD-F9E2-4F24-9BC3-8706660E38E7}" dt="2021-11-19T23:55:07.771" v="439" actId="1076"/>
          <ac:spMkLst>
            <pc:docMk/>
            <pc:sldMk cId="815529506" sldId="258"/>
            <ac:spMk id="3" creationId="{2A1B9741-0A38-40BA-B61F-5B511E96A695}"/>
          </ac:spMkLst>
        </pc:spChg>
        <pc:spChg chg="del">
          <ac:chgData name="Giovanni Vicente" userId="3feb5d687010bdf5" providerId="LiveId" clId="{366DCCFD-F9E2-4F24-9BC3-8706660E38E7}" dt="2021-11-19T23:48:49.197" v="268" actId="478"/>
          <ac:spMkLst>
            <pc:docMk/>
            <pc:sldMk cId="815529506" sldId="258"/>
            <ac:spMk id="4" creationId="{C802EC64-659F-4C27-B706-F3AB4487B43E}"/>
          </ac:spMkLst>
        </pc:spChg>
        <pc:spChg chg="del">
          <ac:chgData name="Giovanni Vicente" userId="3feb5d687010bdf5" providerId="LiveId" clId="{366DCCFD-F9E2-4F24-9BC3-8706660E38E7}" dt="2021-11-19T23:48:52.077" v="269" actId="478"/>
          <ac:spMkLst>
            <pc:docMk/>
            <pc:sldMk cId="815529506" sldId="258"/>
            <ac:spMk id="5" creationId="{8F523C0A-79D0-4B2C-92DD-D28798A02B6F}"/>
          </ac:spMkLst>
        </pc:spChg>
        <pc:spChg chg="add del mod">
          <ac:chgData name="Giovanni Vicente" userId="3feb5d687010bdf5" providerId="LiveId" clId="{366DCCFD-F9E2-4F24-9BC3-8706660E38E7}" dt="2021-11-19T23:55:07.771" v="439" actId="1076"/>
          <ac:spMkLst>
            <pc:docMk/>
            <pc:sldMk cId="815529506" sldId="258"/>
            <ac:spMk id="6" creationId="{F398E6A3-F970-4F3A-A2A1-0A4FB4F76029}"/>
          </ac:spMkLst>
        </pc:spChg>
        <pc:spChg chg="add mod">
          <ac:chgData name="Giovanni Vicente" userId="3feb5d687010bdf5" providerId="LiveId" clId="{366DCCFD-F9E2-4F24-9BC3-8706660E38E7}" dt="2021-11-20T00:47:50.469" v="536" actId="6549"/>
          <ac:spMkLst>
            <pc:docMk/>
            <pc:sldMk cId="815529506" sldId="258"/>
            <ac:spMk id="9" creationId="{CEEA1366-C0F1-41B6-BDAF-06537938CD31}"/>
          </ac:spMkLst>
        </pc:spChg>
        <pc:picChg chg="add del mod">
          <ac:chgData name="Giovanni Vicente" userId="3feb5d687010bdf5" providerId="LiveId" clId="{366DCCFD-F9E2-4F24-9BC3-8706660E38E7}" dt="2021-11-19T23:50:36.529" v="366"/>
          <ac:picMkLst>
            <pc:docMk/>
            <pc:sldMk cId="815529506" sldId="258"/>
            <ac:picMk id="2050" creationId="{3F71846C-688D-4A83-ABE2-07ABEF3300EC}"/>
          </ac:picMkLst>
        </pc:picChg>
        <pc:picChg chg="add mod">
          <ac:chgData name="Giovanni Vicente" userId="3feb5d687010bdf5" providerId="LiveId" clId="{366DCCFD-F9E2-4F24-9BC3-8706660E38E7}" dt="2021-11-19T23:55:17.605" v="440" actId="1076"/>
          <ac:picMkLst>
            <pc:docMk/>
            <pc:sldMk cId="815529506" sldId="258"/>
            <ac:picMk id="2052" creationId="{F51F3D27-7BBD-4CCE-BDC1-7D4C465F2B11}"/>
          </ac:picMkLst>
        </pc:picChg>
      </pc:sldChg>
      <pc:sldChg chg="addSp delSp modSp add del mod setBg">
        <pc:chgData name="Giovanni Vicente" userId="3feb5d687010bdf5" providerId="LiveId" clId="{366DCCFD-F9E2-4F24-9BC3-8706660E38E7}" dt="2021-11-19T23:43:08.527" v="88" actId="2696"/>
        <pc:sldMkLst>
          <pc:docMk/>
          <pc:sldMk cId="1275357020" sldId="258"/>
        </pc:sldMkLst>
        <pc:spChg chg="del">
          <ac:chgData name="Giovanni Vicente" userId="3feb5d687010bdf5" providerId="LiveId" clId="{366DCCFD-F9E2-4F24-9BC3-8706660E38E7}" dt="2021-11-19T23:43:05.864" v="87" actId="478"/>
          <ac:spMkLst>
            <pc:docMk/>
            <pc:sldMk cId="1275357020" sldId="258"/>
            <ac:spMk id="3" creationId="{2A1B9741-0A38-40BA-B61F-5B511E96A695}"/>
          </ac:spMkLst>
        </pc:spChg>
        <pc:spChg chg="del">
          <ac:chgData name="Giovanni Vicente" userId="3feb5d687010bdf5" providerId="LiveId" clId="{366DCCFD-F9E2-4F24-9BC3-8706660E38E7}" dt="2021-11-19T23:43:05.864" v="87" actId="478"/>
          <ac:spMkLst>
            <pc:docMk/>
            <pc:sldMk cId="1275357020" sldId="258"/>
            <ac:spMk id="4" creationId="{C802EC64-659F-4C27-B706-F3AB4487B43E}"/>
          </ac:spMkLst>
        </pc:spChg>
        <pc:spChg chg="del">
          <ac:chgData name="Giovanni Vicente" userId="3feb5d687010bdf5" providerId="LiveId" clId="{366DCCFD-F9E2-4F24-9BC3-8706660E38E7}" dt="2021-11-19T23:43:05.864" v="87" actId="478"/>
          <ac:spMkLst>
            <pc:docMk/>
            <pc:sldMk cId="1275357020" sldId="258"/>
            <ac:spMk id="5" creationId="{8F523C0A-79D0-4B2C-92DD-D28798A02B6F}"/>
          </ac:spMkLst>
        </pc:spChg>
        <pc:spChg chg="add mod">
          <ac:chgData name="Giovanni Vicente" userId="3feb5d687010bdf5" providerId="LiveId" clId="{366DCCFD-F9E2-4F24-9BC3-8706660E38E7}" dt="2021-11-19T23:43:05.864" v="87" actId="478"/>
          <ac:spMkLst>
            <pc:docMk/>
            <pc:sldMk cId="1275357020" sldId="258"/>
            <ac:spMk id="7" creationId="{7A6DCAE2-D5FF-4474-95F8-392A5BDACFC3}"/>
          </ac:spMkLst>
        </pc:spChg>
      </pc:sldChg>
      <pc:sldChg chg="add del setBg">
        <pc:chgData name="Giovanni Vicente" userId="3feb5d687010bdf5" providerId="LiveId" clId="{366DCCFD-F9E2-4F24-9BC3-8706660E38E7}" dt="2021-11-19T23:43:21.688" v="94"/>
        <pc:sldMkLst>
          <pc:docMk/>
          <pc:sldMk cId="2755652097" sldId="258"/>
        </pc:sldMkLst>
      </pc:sldChg>
      <pc:sldChg chg="add del setBg">
        <pc:chgData name="Giovanni Vicente" userId="3feb5d687010bdf5" providerId="LiveId" clId="{366DCCFD-F9E2-4F24-9BC3-8706660E38E7}" dt="2021-11-19T23:57:23.972" v="476" actId="47"/>
        <pc:sldMkLst>
          <pc:docMk/>
          <pc:sldMk cId="172129259" sldId="259"/>
        </pc:sldMkLst>
      </pc:sldChg>
      <pc:sldChg chg="addSp delSp modSp add mod ord chgLayout">
        <pc:chgData name="Giovanni Vicente" userId="3feb5d687010bdf5" providerId="LiveId" clId="{366DCCFD-F9E2-4F24-9BC3-8706660E38E7}" dt="2021-11-20T00:43:55.717" v="517" actId="1076"/>
        <pc:sldMkLst>
          <pc:docMk/>
          <pc:sldMk cId="884753526" sldId="259"/>
        </pc:sldMkLst>
        <pc:spChg chg="mod ord">
          <ac:chgData name="Giovanni Vicente" userId="3feb5d687010bdf5" providerId="LiveId" clId="{366DCCFD-F9E2-4F24-9BC3-8706660E38E7}" dt="2021-11-20T00:43:55.717" v="517" actId="1076"/>
          <ac:spMkLst>
            <pc:docMk/>
            <pc:sldMk cId="884753526" sldId="259"/>
            <ac:spMk id="2" creationId="{FDB63E65-67BB-45E5-99C7-541C5217A50A}"/>
          </ac:spMkLst>
        </pc:spChg>
        <pc:spChg chg="add del">
          <ac:chgData name="Giovanni Vicente" userId="3feb5d687010bdf5" providerId="LiveId" clId="{366DCCFD-F9E2-4F24-9BC3-8706660E38E7}" dt="2021-11-19T23:57:55.665" v="486" actId="478"/>
          <ac:spMkLst>
            <pc:docMk/>
            <pc:sldMk cId="884753526" sldId="259"/>
            <ac:spMk id="3" creationId="{2A1B9741-0A38-40BA-B61F-5B511E96A695}"/>
          </ac:spMkLst>
        </pc:spChg>
        <pc:spChg chg="del">
          <ac:chgData name="Giovanni Vicente" userId="3feb5d687010bdf5" providerId="LiveId" clId="{366DCCFD-F9E2-4F24-9BC3-8706660E38E7}" dt="2021-11-19T23:57:55.665" v="486" actId="478"/>
          <ac:spMkLst>
            <pc:docMk/>
            <pc:sldMk cId="884753526" sldId="259"/>
            <ac:spMk id="4" creationId="{C802EC64-659F-4C27-B706-F3AB4487B43E}"/>
          </ac:spMkLst>
        </pc:spChg>
        <pc:spChg chg="add del">
          <ac:chgData name="Giovanni Vicente" userId="3feb5d687010bdf5" providerId="LiveId" clId="{366DCCFD-F9E2-4F24-9BC3-8706660E38E7}" dt="2021-11-19T23:57:55.665" v="486" actId="478"/>
          <ac:spMkLst>
            <pc:docMk/>
            <pc:sldMk cId="884753526" sldId="259"/>
            <ac:spMk id="5" creationId="{8F523C0A-79D0-4B2C-92DD-D28798A02B6F}"/>
          </ac:spMkLst>
        </pc:spChg>
        <pc:spChg chg="add del mod">
          <ac:chgData name="Giovanni Vicente" userId="3feb5d687010bdf5" providerId="LiveId" clId="{366DCCFD-F9E2-4F24-9BC3-8706660E38E7}" dt="2021-11-19T23:57:52.597" v="484" actId="478"/>
          <ac:spMkLst>
            <pc:docMk/>
            <pc:sldMk cId="884753526" sldId="259"/>
            <ac:spMk id="7" creationId="{BA51E650-69EA-4705-AD0E-CE8DC4745783}"/>
          </ac:spMkLst>
        </pc:spChg>
        <pc:spChg chg="add del mod">
          <ac:chgData name="Giovanni Vicente" userId="3feb5d687010bdf5" providerId="LiveId" clId="{366DCCFD-F9E2-4F24-9BC3-8706660E38E7}" dt="2021-11-19T23:57:57.901" v="487" actId="478"/>
          <ac:spMkLst>
            <pc:docMk/>
            <pc:sldMk cId="884753526" sldId="259"/>
            <ac:spMk id="9" creationId="{4D58A4DD-CEBE-4EE6-AE73-2FFB6BB0ECF0}"/>
          </ac:spMkLst>
        </pc:spChg>
        <pc:spChg chg="add del mod ord">
          <ac:chgData name="Giovanni Vicente" userId="3feb5d687010bdf5" providerId="LiveId" clId="{366DCCFD-F9E2-4F24-9BC3-8706660E38E7}" dt="2021-11-19T23:58:15.006" v="490" actId="478"/>
          <ac:spMkLst>
            <pc:docMk/>
            <pc:sldMk cId="884753526" sldId="259"/>
            <ac:spMk id="10" creationId="{D84BCE08-CD7A-401C-8BC9-D80E070628E0}"/>
          </ac:spMkLst>
        </pc:spChg>
      </pc:sldChg>
      <pc:sldChg chg="new del">
        <pc:chgData name="Giovanni Vicente" userId="3feb5d687010bdf5" providerId="LiveId" clId="{366DCCFD-F9E2-4F24-9BC3-8706660E38E7}" dt="2021-11-19T23:57:14.560" v="474" actId="47"/>
        <pc:sldMkLst>
          <pc:docMk/>
          <pc:sldMk cId="386347054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DE46-369E-42F7-AADB-47128DC56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F0D00E-7FD8-4D27-9E06-1B5AE792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A477C-F2A6-483E-9E6D-3B881292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247A2B-961C-4C2B-9BC7-3853DB4F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E5F13-4AF5-4C7C-9CF8-1A17B2EE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7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B5EAC-D83D-4FF9-B925-1830B2A2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F36C5E-E3A2-42B6-875F-DF8FB01F9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62991-BB9E-4555-9449-3DEB92E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2309D-861C-4D8C-A62A-35C9B007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702F91-4AD4-4D9E-A2F2-17CBD288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16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5A90B2-9B59-475E-9B5F-D04BAF9BB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9F6EC0-1927-48D8-960D-EEA70020F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3BE42E-050E-4744-B0A3-9ABDF330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C3636-5D28-47D3-B708-4E309D91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52606-D565-4E05-A221-ECCC692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89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70C0E-44C7-428E-8390-AC690AFB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3AC55-AC4A-4808-A117-89803D8A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FFB8A-131C-4540-8BFA-CDD7A0B0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EB72A-FC9C-4B7B-80FB-63395E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0BDEF9-4346-4CCE-B1B1-7F915238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84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6608-132A-467B-B567-9233CB5C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46F495-0E0A-443F-87BA-ECC141B4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C41AE8-CEF6-4EDF-9748-A9216A56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AD5CE-48CB-4244-8CE6-9BF22EE9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41736B-92FE-4B5E-8AD8-511E523B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4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8F315-DE89-4A7E-AC4F-DBF6C3AB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D752C-31EF-4DA2-B6A8-0DDCA44B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0EC9EC-B922-455E-83A2-577608A5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EB0FB-6AD3-49A8-98B1-6F7E4EFC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52FA8-2E3B-47F9-B4DA-A41FEAFA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59361-520F-44B6-9DDF-0CEA6A0F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02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9FD4-1DF7-421F-9960-9F1816B2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B915B9-4D1A-4357-BB22-52AA63C0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6A5726-C58C-4EAC-A4CA-BEFF5E3E0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E3FCE6-539B-4C51-871D-1F54C090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1863A7-BAF1-40C2-AC8A-01C76F27D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78F26A-6706-4B72-A0C5-11357DE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B4F24D-8993-4374-BE6F-31349A3C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D29C12-056A-4D71-9AEE-18B7707D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86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713DE-AF30-4D0A-8C92-CF4B4D02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61CAD3-7237-4608-8C16-91F50F97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689240-CC36-454F-AA69-45FDF4AA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387B02-3448-4B07-A541-4D206195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3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BA2894-F615-4430-BC13-61CAE529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44120D-C6D1-48EF-8286-64D851BE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F4076E-E296-4379-A610-9F1305D4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7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82B8A-005F-4F63-A639-240BEADD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D5842-9645-4404-A04A-E94DEACD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3F290C-F290-4DDD-A5E6-8D1154DC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F6B93A-F40B-422B-9EEA-D71EB725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39AA1B-7311-4841-A9F9-7D92A934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9B06FB-DEE6-4B26-81C4-1818D508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388C-9F21-4BB8-BBFC-F4E0600F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19085E-3D60-4D54-85B7-A14DA5FB0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E9BCD-1E9A-4A46-9883-F5F43F78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2A6B87-26D5-40E5-AC49-E83234D7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E8D6A-6E07-4A07-8410-8250093D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1F2DF9-6A46-44D7-A2F0-928016AB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3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7D889F-1728-47AD-A799-1F5C768D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ADD5A-0617-416F-9502-CFE55307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CC2BB-F1E7-4229-9FB3-901EE3A63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5C68-B586-4198-A755-89C4905CE7BC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F2FBD-5384-4A9E-8202-83D1E13D0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A2A48E-088C-4F00-BD0B-FC9900FC6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2604-00A3-4BF6-8758-066C86535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86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GdIxQ6t4x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63E65-67BB-45E5-99C7-541C5217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5131"/>
            <a:ext cx="9144000" cy="9477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01 – Java_</a:t>
            </a:r>
          </a:p>
        </p:txBody>
      </p:sp>
    </p:spTree>
    <p:extLst>
      <p:ext uri="{BB962C8B-B14F-4D97-AF65-F5344CB8AC3E}">
        <p14:creationId xmlns:p14="http://schemas.microsoft.com/office/powerpoint/2010/main" val="88475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63E65-67BB-45E5-99C7-541C5217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190500"/>
            <a:ext cx="1924050" cy="84931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1B9741-0A38-40BA-B61F-5B511E96A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230313"/>
            <a:ext cx="10554111" cy="204628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Linguagem de programação do </a:t>
            </a:r>
            <a:r>
              <a:rPr lang="pt-BR" sz="2800" u="sng" dirty="0">
                <a:solidFill>
                  <a:schemeClr val="bg1"/>
                </a:solidFill>
              </a:rPr>
              <a:t>paradigma</a:t>
            </a:r>
            <a:r>
              <a:rPr lang="pt-BR" sz="2800" dirty="0">
                <a:solidFill>
                  <a:schemeClr val="bg1"/>
                </a:solidFill>
              </a:rPr>
              <a:t> orientado a objetos lançada em 1995 pela Sun </a:t>
            </a:r>
            <a:r>
              <a:rPr lang="pt-BR" sz="2800" dirty="0" err="1">
                <a:solidFill>
                  <a:schemeClr val="bg1"/>
                </a:solidFill>
              </a:rPr>
              <a:t>Microsistems</a:t>
            </a:r>
            <a:r>
              <a:rPr lang="pt-BR" sz="2800" dirty="0">
                <a:solidFill>
                  <a:schemeClr val="bg1"/>
                </a:solidFill>
              </a:rPr>
              <a:t> – versões atuais: 8, 11 e 17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Fortemente </a:t>
            </a:r>
            <a:r>
              <a:rPr lang="pt-BR" sz="2800" dirty="0" err="1">
                <a:solidFill>
                  <a:schemeClr val="bg1"/>
                </a:solidFill>
              </a:rPr>
              <a:t>tipado</a:t>
            </a:r>
            <a:endParaRPr lang="pt-BR" sz="2800" dirty="0">
              <a:solidFill>
                <a:schemeClr val="bg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F523C0A-79D0-4B2C-92DD-D28798A02B6F}"/>
              </a:ext>
            </a:extLst>
          </p:cNvPr>
          <p:cNvSpPr txBox="1">
            <a:spLocks/>
          </p:cNvSpPr>
          <p:nvPr/>
        </p:nvSpPr>
        <p:spPr>
          <a:xfrm>
            <a:off x="266699" y="5295900"/>
            <a:ext cx="11830051" cy="204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JDK? JRE? JVM?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Vídeo Ana Beatriz Neri: </a:t>
            </a:r>
            <a:r>
              <a:rPr lang="pt-BR" sz="3200" dirty="0">
                <a:solidFill>
                  <a:schemeClr val="bg1"/>
                </a:solidFill>
                <a:hlinkClick r:id="rId3"/>
              </a:rPr>
              <a:t>https://www.youtube.com/watch?v=QGdIxQ6t4xI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9B98F1-2DE4-4491-9DDB-18C302207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55" y="2659062"/>
            <a:ext cx="10554111" cy="24876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6F5115-6EF2-48BC-BBAA-8D633CE5C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9" y="5372099"/>
            <a:ext cx="342902" cy="34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63E65-67BB-45E5-99C7-541C5217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/>
              <a:t>hands-on_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F381857-694F-4E0D-8145-2784F447C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/>
              <a:t>Setup de ambiente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8" descr="Computer script on a screen">
            <a:extLst>
              <a:ext uri="{FF2B5EF4-FFF2-40B4-BE49-F238E27FC236}">
                <a16:creationId xmlns:a16="http://schemas.microsoft.com/office/drawing/2014/main" id="{35244322-4ABC-4F28-B3EC-1ADC5D4C7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223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63E65-67BB-45E5-99C7-541C5217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/>
              <a:t>hands-on_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8" descr="Computer script on a screen">
            <a:extLst>
              <a:ext uri="{FF2B5EF4-FFF2-40B4-BE49-F238E27FC236}">
                <a16:creationId xmlns:a16="http://schemas.microsoft.com/office/drawing/2014/main" id="{35244322-4ABC-4F28-B3EC-1ADC5D4C7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09E7D22E-F46F-4CB5-A594-BF8373099D40}"/>
              </a:ext>
            </a:extLst>
          </p:cNvPr>
          <p:cNvSpPr txBox="1">
            <a:spLocks/>
          </p:cNvSpPr>
          <p:nvPr/>
        </p:nvSpPr>
        <p:spPr>
          <a:xfrm>
            <a:off x="7464612" y="4750893"/>
            <a:ext cx="4087305" cy="1592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/>
              <a:t>Variáveis</a:t>
            </a:r>
          </a:p>
          <a:p>
            <a:pPr algn="l"/>
            <a:r>
              <a:rPr lang="pt-BR" sz="2000" dirty="0"/>
              <a:t>Constantes</a:t>
            </a:r>
          </a:p>
          <a:p>
            <a:pPr algn="l"/>
            <a:r>
              <a:rPr lang="pt-BR" sz="2000" dirty="0"/>
              <a:t>Operadores</a:t>
            </a:r>
          </a:p>
          <a:p>
            <a:pPr algn="l"/>
            <a:r>
              <a:rPr lang="pt-BR" sz="2000" dirty="0"/>
              <a:t>Entradas / Saídas</a:t>
            </a:r>
          </a:p>
        </p:txBody>
      </p:sp>
    </p:spTree>
    <p:extLst>
      <p:ext uri="{BB962C8B-B14F-4D97-AF65-F5344CB8AC3E}">
        <p14:creationId xmlns:p14="http://schemas.microsoft.com/office/powerpoint/2010/main" val="61094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01 – Java_</vt:lpstr>
      <vt:lpstr>Java</vt:lpstr>
      <vt:lpstr>hands-on_</vt:lpstr>
      <vt:lpstr>hands-on_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Nossos Combinados 🤝</dc:title>
  <dc:creator>Giovanni Vicente</dc:creator>
  <cp:lastModifiedBy>Giovanni Vicente</cp:lastModifiedBy>
  <cp:revision>1</cp:revision>
  <dcterms:created xsi:type="dcterms:W3CDTF">2021-11-19T22:48:01Z</dcterms:created>
  <dcterms:modified xsi:type="dcterms:W3CDTF">2021-11-28T20:29:36Z</dcterms:modified>
</cp:coreProperties>
</file>