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9EFB5-1EC3-4340-8B32-B914C0BE0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90C17D-B83D-40BF-8372-52E945E77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32F9A9-6C48-44DA-AB5B-0160163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DB7E-28CC-4B26-8C8E-EC4813CE21D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A068E-D7C8-4C09-AAFE-B5B64A73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CD36DE-EC10-48FE-8056-96897281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F27B-A201-4043-BE7F-1C51930FB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75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643AA-333D-4F4E-BC6B-8F5603DA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9D4C62-8287-4195-A562-77A516386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D7963-2F52-46FC-80C1-518964B3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DB7E-28CC-4B26-8C8E-EC4813CE21D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0B5D74-C72F-4658-A3F5-0DEF0DE8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E8CA5-9754-47E6-B9B8-AE118ACA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F27B-A201-4043-BE7F-1C51930FB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5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F7BFF4-F5F8-423D-A7E6-A71A5C780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8268C8-019B-4EF9-A531-EA5238B07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53BE6-F682-41AA-BCB5-49D10198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DB7E-28CC-4B26-8C8E-EC4813CE21D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EEA56B-E9E7-46A8-91C8-C196CF54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75214-DC1A-4CE7-85F0-5626B7F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F27B-A201-4043-BE7F-1C51930FB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82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D6D1F-5E12-4A2A-AE96-06582C22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A9A4E-0B8C-4636-B714-126BF4C0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4DD99-30E5-4944-96CD-EEB68299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DB7E-28CC-4B26-8C8E-EC4813CE21D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10674-CCB8-4309-9A55-7897A518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34F338-0D21-4AEE-92FD-A25AD265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F27B-A201-4043-BE7F-1C51930FB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8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3C320-29EE-45E0-B87C-48929091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98668-1F33-4401-BAB9-108B245E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9E076-52D1-483F-8077-BD03363A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DB7E-28CC-4B26-8C8E-EC4813CE21D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8529D-0EA4-4ADD-8953-C44D520D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6303D-5628-4252-B5E7-635A645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F27B-A201-4043-BE7F-1C51930FB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69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15614-5B89-49F1-A3B4-6280A663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75124-C742-4E69-903E-A430C9087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BAD086-1186-42C7-8423-9734ABBBE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C0F852-1DDC-4CDB-B8E2-CD55C025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DB7E-28CC-4B26-8C8E-EC4813CE21D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13A32-08D2-4054-AF3B-4F65F979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590B47-0D6C-4381-968B-A3B67DBE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F27B-A201-4043-BE7F-1C51930FB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8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6012C-5D2D-49C3-8D09-9E66D5A3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19FB46-DD96-40C2-A0DD-E5028E7CC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131C4F-ACE7-47CE-909C-F032BCDB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E8A02B-34CB-41E2-BB94-65A582604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E50BA1-10E6-4C41-AC36-CBDA89116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67884-002C-4DF7-B5BF-A0015B13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DB7E-28CC-4B26-8C8E-EC4813CE21D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4DD49C-EB98-4E4B-B45E-A6CB1EF2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1027B8-54CA-4307-9BCC-4C4449EC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F27B-A201-4043-BE7F-1C51930FB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50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E2BFA-498B-491F-AC20-3A84B3EC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EED8DA-57D4-4116-AF87-8165AE39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DB7E-28CC-4B26-8C8E-EC4813CE21D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59740-319B-4A78-90EB-DBD5B0DB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09BEA7-859E-4B6C-AE8A-C138B2C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F27B-A201-4043-BE7F-1C51930FB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0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6F9D9E-1DDA-4CCA-9E87-A4E99437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DB7E-28CC-4B26-8C8E-EC4813CE21D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8835BA-526B-4B51-A098-F5DEE68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FD35D1-7D68-4A38-9D65-85DEB67B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F27B-A201-4043-BE7F-1C51930FB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24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5BCE5-4251-4C95-A3EA-FAB5B80B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2F5AC-5611-439A-A3CB-9F01E014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E6DFF1-3BAC-43A9-9C93-A63EF52FB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E0ED23-8CA7-4646-85BB-6175FADF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DB7E-28CC-4B26-8C8E-EC4813CE21D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8E8AF3-0DAC-4852-8473-CD191E8D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9C9C9A-6EE3-4A2A-A51F-681DCDED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F27B-A201-4043-BE7F-1C51930FB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5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6CB27-D1B2-483E-98D7-1EA161A4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B95F05-5A30-493B-8FF0-8E10275D5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25B913-ADAE-4F14-A874-52FDAA14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ACE71D-681A-48CF-A6F4-300CE7E9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DB7E-28CC-4B26-8C8E-EC4813CE21D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929AC1-9ACC-47EA-A6A6-A6ED7DD1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C43D0F-43D1-4C8E-B3A1-3F9E2694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F27B-A201-4043-BE7F-1C51930FB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05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2AEBBA-92B5-4CA3-AD91-644DADFF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A7A8A3-1B71-4202-9194-06AB8E46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EFAFBF-C441-4C13-B373-DFE11CD53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DB7E-28CC-4B26-8C8E-EC4813CE21D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21EFA-85AC-45CB-AB63-93F157D20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74E07-D2AC-4108-95AB-CFF1E6DE9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F27B-A201-4043-BE7F-1C51930FB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14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DDC2B38-06A2-4A38-974E-8C9E129E07E7}"/>
              </a:ext>
            </a:extLst>
          </p:cNvPr>
          <p:cNvSpPr/>
          <p:nvPr/>
        </p:nvSpPr>
        <p:spPr>
          <a:xfrm>
            <a:off x="940904" y="0"/>
            <a:ext cx="1021742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533503-890E-403E-829A-05976EF9A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61912"/>
            <a:ext cx="97155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62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Giovanni Gentile</dc:creator>
  <cp:lastModifiedBy>Giovanni Gentile</cp:lastModifiedBy>
  <cp:revision>6</cp:revision>
  <dcterms:created xsi:type="dcterms:W3CDTF">2020-09-02T15:30:43Z</dcterms:created>
  <dcterms:modified xsi:type="dcterms:W3CDTF">2020-09-08T19:12:38Z</dcterms:modified>
</cp:coreProperties>
</file>