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74e4cec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74e4cec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74e4cec2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74e4cec2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b74e4cec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b74e4cec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giovixo/g4cusp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CUSP GEANT4 status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Giovanni De Cesare February 7 2024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Items lists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0000FF"/>
                </a:solidFill>
              </a:rPr>
              <a:t>Done</a:t>
            </a:r>
            <a:r>
              <a:rPr lang="it"/>
              <a:t> (results stored in the shared </a:t>
            </a:r>
            <a:r>
              <a:rPr lang="it"/>
              <a:t>Google Drive GEANT4CUSP)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Basic tests of the Monte Carlo code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github repo organized with a directory (</a:t>
            </a:r>
            <a:r>
              <a:rPr i="1" lang="it"/>
              <a:t>send_box</a:t>
            </a:r>
            <a:r>
              <a:rPr lang="it"/>
              <a:t>) for user contribution (to avoid conflicts)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Parallel 60 keV beam with 100 % polarized and unpolarized photons 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Comparing unpolarized physic list with polarized with p = (0,0,0) -&gt; same results, as expected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Point like 60 keV beam impinging on one </a:t>
            </a:r>
            <a:r>
              <a:rPr lang="it"/>
              <a:t>detector</a:t>
            </a:r>
            <a:r>
              <a:rPr lang="it"/>
              <a:t> (see the screenshot)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</a:rPr>
              <a:t>To Do (coming soon…)</a:t>
            </a:r>
            <a:endParaRPr b="1">
              <a:solidFill>
                <a:srgbClr val="FF0000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Toy model (gdml integration)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Test of different physics list (as suggested by Riccardo)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lphaLcParenR"/>
            </a:pPr>
            <a:r>
              <a:rPr lang="it"/>
              <a:t>Better organization of the archive and data (file naming, fit header, etc…)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"/>
              <a:t>send_box github dir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u="sng">
                <a:solidFill>
                  <a:schemeClr val="hlink"/>
                </a:solidFill>
                <a:hlinkClick r:id="rId3"/>
              </a:rPr>
              <a:t>https://github.com/giovixo/g4cusp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5600" y="1859075"/>
            <a:ext cx="7583401" cy="24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GEANT4 tracking: 60 keV photons point like beam 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7650" y="1069513"/>
            <a:ext cx="4516300" cy="3582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