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4e4ce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4e4ce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90a4c2a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90a4c2a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74e4cec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74e4cec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90a4c2a4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90a4c2a4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CUSP GEANT4 status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Giovanni De Cesare February 14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Items lists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00FF"/>
                </a:solidFill>
              </a:rPr>
              <a:t>Done</a:t>
            </a:r>
            <a:r>
              <a:rPr lang="it"/>
              <a:t> (results stored in the shared </a:t>
            </a:r>
            <a:r>
              <a:rPr lang="it"/>
              <a:t>Google Drive GEANT4CUSP)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Basic tests of the Monte Carlo code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github repo organized with a directory (</a:t>
            </a:r>
            <a:r>
              <a:rPr i="1" lang="it"/>
              <a:t>send_box</a:t>
            </a:r>
            <a:r>
              <a:rPr lang="it"/>
              <a:t>) for user contribution (to avoid conflicts)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Parallel 60 keV beam with 100 % polarized and unpolarized photons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Comparing unpolarized physic list with polarized with p = (0,0,0) -&gt; same results, as expected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Point like 60 keV beam impinging on one </a:t>
            </a:r>
            <a:r>
              <a:rPr lang="it"/>
              <a:t>detector</a:t>
            </a:r>
            <a:r>
              <a:rPr lang="it"/>
              <a:t> (see the screenshot)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</a:rPr>
              <a:t>To Do (coming soon…)</a:t>
            </a:r>
            <a:endParaRPr b="1">
              <a:solidFill>
                <a:srgbClr val="FF0000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lphaLcParenR"/>
            </a:pPr>
            <a:r>
              <a:rPr lang="it" u="sng"/>
              <a:t>Toy model (gdml integration)</a:t>
            </a:r>
            <a:endParaRPr u="sng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Test of different physics list (as suggested by Riccardo)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Better organization of the archive and data (file naming, fit header, etc…)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Toy model (GEANT4 GUI) - </a:t>
            </a:r>
            <a:r>
              <a:rPr i="1" lang="it" sz="2000"/>
              <a:t>toy_model</a:t>
            </a:r>
            <a:r>
              <a:rPr lang="it" sz="2000"/>
              <a:t> git branch</a:t>
            </a:r>
            <a:endParaRPr sz="2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100" y="1210375"/>
            <a:ext cx="4234126" cy="3358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81425"/>
            <a:ext cx="430712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GEANT4 tracking: 60 keV photons point like beam 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25" y="1183725"/>
            <a:ext cx="4637650" cy="367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Coming soon (by tomorrow)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Toy model v1,2,3 events data release (one for each detector position on Google drive)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Quick look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it" sz="1600"/>
              <a:t>Data analysis 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