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4"/>
  </p:sldMasterIdLst>
  <p:notesMasterIdLst>
    <p:notesMasterId r:id="rId13"/>
  </p:notesMasterIdLst>
  <p:sldIdLst>
    <p:sldId id="256" r:id="rId5"/>
    <p:sldId id="264" r:id="rId6"/>
    <p:sldId id="259" r:id="rId7"/>
    <p:sldId id="267" r:id="rId8"/>
    <p:sldId id="262" r:id="rId9"/>
    <p:sldId id="272" r:id="rId10"/>
    <p:sldId id="269" r:id="rId11"/>
    <p:sldId id="318" r:id="rId12"/>
  </p:sldIdLst>
  <p:sldSz cx="9144000" cy="5143500" type="screen16x9"/>
  <p:notesSz cx="6858000" cy="9144000"/>
  <p:embeddedFontLst>
    <p:embeddedFont>
      <p:font typeface="Lato Light" panose="020F0502020204030203" pitchFamily="34" charset="0"/>
      <p:regular r:id="rId14"/>
      <p:bold r:id="rId15"/>
      <p:italic r:id="rId16"/>
      <p:boldItalic r:id="rId17"/>
    </p:embeddedFont>
    <p:embeddedFont>
      <p:font typeface="Unica On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C81"/>
    <a:srgbClr val="649B80"/>
    <a:srgbClr val="84A883"/>
    <a:srgbClr val="B2CE8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01F5A3-4758-45F5-B725-57040AEB7D15}">
  <a:tblStyle styleId="{9F01F5A3-4758-45F5-B725-57040AEB7D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3c7b8e6a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3c7b8e6a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3c7b8e6a8_0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3c7b8e6a8_0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a3c7b8e6a8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a3c7b8e6a8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a3c7b8e6a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a3c7b8e6a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a4d0c71f48_0_7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a4d0c71f48_0_7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a50ffddc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a50ffddc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63600" y="7868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07750" y="2444400"/>
            <a:ext cx="2128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None/>
              <a:defRPr sz="1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6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2828850" y="2085625"/>
            <a:ext cx="3029100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7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9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409700" y="2076450"/>
            <a:ext cx="2984100" cy="16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ctrTitle"/>
          </p:nvPr>
        </p:nvSpPr>
        <p:spPr>
          <a:xfrm>
            <a:off x="4029025" y="2817450"/>
            <a:ext cx="20004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2431950" y="1620150"/>
            <a:ext cx="5194500" cy="11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07950" y="2598325"/>
            <a:ext cx="4521050" cy="356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subTitle" idx="1"/>
          </p:nvPr>
        </p:nvSpPr>
        <p:spPr>
          <a:xfrm>
            <a:off x="2640241" y="1227261"/>
            <a:ext cx="2602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subTitle" idx="2"/>
          </p:nvPr>
        </p:nvSpPr>
        <p:spPr>
          <a:xfrm>
            <a:off x="1832400" y="2236096"/>
            <a:ext cx="2602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ctrTitle"/>
          </p:nvPr>
        </p:nvSpPr>
        <p:spPr>
          <a:xfrm>
            <a:off x="2623486" y="994861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ctrTitle" idx="3"/>
          </p:nvPr>
        </p:nvSpPr>
        <p:spPr>
          <a:xfrm>
            <a:off x="1815600" y="2003696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subTitle" idx="4"/>
          </p:nvPr>
        </p:nvSpPr>
        <p:spPr>
          <a:xfrm>
            <a:off x="994200" y="3244639"/>
            <a:ext cx="2602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ctrTitle" idx="5"/>
          </p:nvPr>
        </p:nvSpPr>
        <p:spPr>
          <a:xfrm>
            <a:off x="977400" y="3012239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nica One"/>
              <a:buNone/>
              <a:defRPr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ctrTitle" idx="6"/>
          </p:nvPr>
        </p:nvSpPr>
        <p:spPr>
          <a:xfrm>
            <a:off x="720000" y="377975"/>
            <a:ext cx="12492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6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Unica One"/>
              <a:buNone/>
              <a:defRPr sz="2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 Light"/>
              <a:buChar char="●"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 Light"/>
              <a:buChar char="■"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61" r:id="rId5"/>
    <p:sldLayoutId id="2147483663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5"/>
          <p:cNvSpPr txBox="1">
            <a:spLocks noGrp="1"/>
          </p:cNvSpPr>
          <p:nvPr>
            <p:ph type="ctrTitle"/>
          </p:nvPr>
        </p:nvSpPr>
        <p:spPr>
          <a:xfrm>
            <a:off x="2763600" y="7868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São Caetano do Sul</a:t>
            </a:r>
            <a:endParaRPr sz="4800"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subTitle" idx="1"/>
          </p:nvPr>
        </p:nvSpPr>
        <p:spPr>
          <a:xfrm>
            <a:off x="3507750" y="2444400"/>
            <a:ext cx="21285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Como ampliar uma cidade inteligente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3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</a:t>
            </a:r>
            <a:r>
              <a:rPr lang="en" dirty="0"/>
              <a:t> time</a:t>
            </a:r>
            <a:endParaRPr dirty="0"/>
          </a:p>
        </p:txBody>
      </p:sp>
      <p:cxnSp>
        <p:nvCxnSpPr>
          <p:cNvPr id="411" name="Google Shape;411;p43"/>
          <p:cNvCxnSpPr/>
          <p:nvPr/>
        </p:nvCxnSpPr>
        <p:spPr>
          <a:xfrm>
            <a:off x="1905000" y="3358300"/>
            <a:ext cx="1571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43"/>
          <p:cNvCxnSpPr/>
          <p:nvPr/>
        </p:nvCxnSpPr>
        <p:spPr>
          <a:xfrm>
            <a:off x="4953000" y="1329475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3"/>
          <p:cNvCxnSpPr/>
          <p:nvPr/>
        </p:nvCxnSpPr>
        <p:spPr>
          <a:xfrm>
            <a:off x="5600700" y="2501050"/>
            <a:ext cx="1609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3"/>
          <p:cNvCxnSpPr/>
          <p:nvPr/>
        </p:nvCxnSpPr>
        <p:spPr>
          <a:xfrm>
            <a:off x="2308350" y="1963575"/>
            <a:ext cx="1495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43"/>
          <p:cNvSpPr txBox="1"/>
          <p:nvPr/>
        </p:nvSpPr>
        <p:spPr>
          <a:xfrm flipH="1">
            <a:off x="2179852" y="1639479"/>
            <a:ext cx="9621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Giovanna</a:t>
            </a:r>
            <a:endParaRPr dirty="0">
              <a:solidFill>
                <a:schemeClr val="accen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418" name="Google Shape;418;p43"/>
          <p:cNvSpPr txBox="1"/>
          <p:nvPr/>
        </p:nvSpPr>
        <p:spPr>
          <a:xfrm flipH="1">
            <a:off x="1646452" y="3042037"/>
            <a:ext cx="9621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Vinicius</a:t>
            </a:r>
            <a:endParaRPr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420" name="Google Shape;420;p43"/>
          <p:cNvSpPr txBox="1"/>
          <p:nvPr/>
        </p:nvSpPr>
        <p:spPr>
          <a:xfrm flipH="1">
            <a:off x="5684402" y="1013235"/>
            <a:ext cx="9621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Anthony</a:t>
            </a:r>
            <a:endParaRPr dirty="0">
              <a:solidFill>
                <a:schemeClr val="accent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422" name="Google Shape;422;p43"/>
          <p:cNvSpPr txBox="1"/>
          <p:nvPr/>
        </p:nvSpPr>
        <p:spPr>
          <a:xfrm flipH="1">
            <a:off x="6446402" y="2165389"/>
            <a:ext cx="9621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Unica One"/>
                <a:ea typeface="Unica One"/>
                <a:cs typeface="Unica One"/>
                <a:sym typeface="Unica One"/>
              </a:rPr>
              <a:t>victor</a:t>
            </a:r>
            <a:endParaRPr dirty="0">
              <a:solidFill>
                <a:schemeClr val="accent4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pic>
        <p:nvPicPr>
          <p:cNvPr id="423" name="Google Shape;423;p43"/>
          <p:cNvPicPr preferRelativeResize="0"/>
          <p:nvPr/>
        </p:nvPicPr>
        <p:blipFill rotWithShape="1">
          <a:blip r:embed="rId3">
            <a:alphaModFix/>
          </a:blip>
          <a:srcRect r="7252"/>
          <a:stretch/>
        </p:blipFill>
        <p:spPr>
          <a:xfrm>
            <a:off x="2502874" y="713226"/>
            <a:ext cx="3869426" cy="4010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6447;p95">
            <a:extLst>
              <a:ext uri="{FF2B5EF4-FFF2-40B4-BE49-F238E27FC236}">
                <a16:creationId xmlns:a16="http://schemas.microsoft.com/office/drawing/2014/main" id="{A5AA4670-BD86-47B8-693A-FB251AE04CE7}"/>
              </a:ext>
            </a:extLst>
          </p:cNvPr>
          <p:cNvGrpSpPr/>
          <p:nvPr/>
        </p:nvGrpSpPr>
        <p:grpSpPr>
          <a:xfrm>
            <a:off x="4722705" y="799735"/>
            <a:ext cx="228455" cy="425109"/>
            <a:chOff x="5692750" y="3340300"/>
            <a:chExt cx="199350" cy="370950"/>
          </a:xfrm>
        </p:grpSpPr>
        <p:sp>
          <p:nvSpPr>
            <p:cNvPr id="3" name="Google Shape;6448;p95">
              <a:extLst>
                <a:ext uri="{FF2B5EF4-FFF2-40B4-BE49-F238E27FC236}">
                  <a16:creationId xmlns:a16="http://schemas.microsoft.com/office/drawing/2014/main" id="{5270AC52-56B3-33B6-865F-91BE56E34E5C}"/>
                </a:ext>
              </a:extLst>
            </p:cNvPr>
            <p:cNvSpPr/>
            <p:nvPr/>
          </p:nvSpPr>
          <p:spPr>
            <a:xfrm>
              <a:off x="5701350" y="3516450"/>
              <a:ext cx="182600" cy="194800"/>
            </a:xfrm>
            <a:custGeom>
              <a:avLst/>
              <a:gdLst/>
              <a:ahLst/>
              <a:cxnLst/>
              <a:rect l="l" t="t" r="r" b="b"/>
              <a:pathLst>
                <a:path w="7304" h="7792" extrusionOk="0">
                  <a:moveTo>
                    <a:pt x="4676" y="0"/>
                  </a:moveTo>
                  <a:cubicBezTo>
                    <a:pt x="2940" y="0"/>
                    <a:pt x="1813" y="745"/>
                    <a:pt x="1813" y="745"/>
                  </a:cubicBezTo>
                  <a:cubicBezTo>
                    <a:pt x="1135" y="1209"/>
                    <a:pt x="576" y="1836"/>
                    <a:pt x="190" y="2575"/>
                  </a:cubicBezTo>
                  <a:cubicBezTo>
                    <a:pt x="61" y="2815"/>
                    <a:pt x="0" y="3090"/>
                    <a:pt x="9" y="3365"/>
                  </a:cubicBezTo>
                  <a:lnTo>
                    <a:pt x="9" y="6518"/>
                  </a:lnTo>
                  <a:lnTo>
                    <a:pt x="1109" y="7154"/>
                  </a:lnTo>
                  <a:cubicBezTo>
                    <a:pt x="1840" y="7576"/>
                    <a:pt x="2666" y="7791"/>
                    <a:pt x="3497" y="7791"/>
                  </a:cubicBezTo>
                  <a:cubicBezTo>
                    <a:pt x="3936" y="7791"/>
                    <a:pt x="4375" y="7731"/>
                    <a:pt x="4803" y="7609"/>
                  </a:cubicBezTo>
                  <a:cubicBezTo>
                    <a:pt x="5868" y="7300"/>
                    <a:pt x="6771" y="6578"/>
                    <a:pt x="7303" y="5599"/>
                  </a:cubicBezTo>
                  <a:lnTo>
                    <a:pt x="7303" y="2455"/>
                  </a:lnTo>
                  <a:cubicBezTo>
                    <a:pt x="7277" y="1621"/>
                    <a:pt x="6951" y="831"/>
                    <a:pt x="6375" y="238"/>
                  </a:cubicBezTo>
                  <a:cubicBezTo>
                    <a:pt x="5764" y="66"/>
                    <a:pt x="5193" y="0"/>
                    <a:pt x="4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449;p95">
              <a:extLst>
                <a:ext uri="{FF2B5EF4-FFF2-40B4-BE49-F238E27FC236}">
                  <a16:creationId xmlns:a16="http://schemas.microsoft.com/office/drawing/2014/main" id="{87827782-42A0-DC51-8064-D05E3E4C9A0B}"/>
                </a:ext>
              </a:extLst>
            </p:cNvPr>
            <p:cNvSpPr/>
            <p:nvPr/>
          </p:nvSpPr>
          <p:spPr>
            <a:xfrm>
              <a:off x="5692750" y="3340300"/>
              <a:ext cx="199150" cy="216600"/>
            </a:xfrm>
            <a:custGeom>
              <a:avLst/>
              <a:gdLst/>
              <a:ahLst/>
              <a:cxnLst/>
              <a:rect l="l" t="t" r="r" b="b"/>
              <a:pathLst>
                <a:path w="7966" h="8664" extrusionOk="0">
                  <a:moveTo>
                    <a:pt x="7176" y="1"/>
                  </a:moveTo>
                  <a:cubicBezTo>
                    <a:pt x="7097" y="1"/>
                    <a:pt x="7020" y="20"/>
                    <a:pt x="6951" y="59"/>
                  </a:cubicBezTo>
                  <a:lnTo>
                    <a:pt x="5817" y="712"/>
                  </a:lnTo>
                  <a:cubicBezTo>
                    <a:pt x="5802" y="708"/>
                    <a:pt x="5199" y="490"/>
                    <a:pt x="4408" y="490"/>
                  </a:cubicBezTo>
                  <a:cubicBezTo>
                    <a:pt x="3427" y="490"/>
                    <a:pt x="2157" y="825"/>
                    <a:pt x="1358" y="2318"/>
                  </a:cubicBezTo>
                  <a:cubicBezTo>
                    <a:pt x="1" y="4844"/>
                    <a:pt x="2157" y="7189"/>
                    <a:pt x="2157" y="7189"/>
                  </a:cubicBezTo>
                  <a:lnTo>
                    <a:pt x="2157" y="8083"/>
                  </a:lnTo>
                  <a:lnTo>
                    <a:pt x="2415" y="8160"/>
                  </a:lnTo>
                  <a:cubicBezTo>
                    <a:pt x="2982" y="8332"/>
                    <a:pt x="3558" y="8452"/>
                    <a:pt x="4142" y="8521"/>
                  </a:cubicBezTo>
                  <a:cubicBezTo>
                    <a:pt x="4346" y="8615"/>
                    <a:pt x="4565" y="8663"/>
                    <a:pt x="4783" y="8663"/>
                  </a:cubicBezTo>
                  <a:cubicBezTo>
                    <a:pt x="5042" y="8663"/>
                    <a:pt x="5301" y="8596"/>
                    <a:pt x="5534" y="8461"/>
                  </a:cubicBezTo>
                  <a:cubicBezTo>
                    <a:pt x="6547" y="7868"/>
                    <a:pt x="7175" y="6786"/>
                    <a:pt x="7175" y="5609"/>
                  </a:cubicBezTo>
                  <a:lnTo>
                    <a:pt x="7175" y="2619"/>
                  </a:lnTo>
                  <a:cubicBezTo>
                    <a:pt x="7664" y="2327"/>
                    <a:pt x="7965" y="1803"/>
                    <a:pt x="7965" y="1227"/>
                  </a:cubicBezTo>
                  <a:lnTo>
                    <a:pt x="7965" y="1038"/>
                  </a:lnTo>
                  <a:cubicBezTo>
                    <a:pt x="7965" y="634"/>
                    <a:pt x="7759" y="265"/>
                    <a:pt x="7407" y="59"/>
                  </a:cubicBezTo>
                  <a:cubicBezTo>
                    <a:pt x="7334" y="20"/>
                    <a:pt x="7254" y="1"/>
                    <a:pt x="7176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450;p95">
              <a:extLst>
                <a:ext uri="{FF2B5EF4-FFF2-40B4-BE49-F238E27FC236}">
                  <a16:creationId xmlns:a16="http://schemas.microsoft.com/office/drawing/2014/main" id="{01EB818D-051C-70B8-5572-BFDCE1391925}"/>
                </a:ext>
              </a:extLst>
            </p:cNvPr>
            <p:cNvSpPr/>
            <p:nvPr/>
          </p:nvSpPr>
          <p:spPr>
            <a:xfrm>
              <a:off x="5739800" y="3511000"/>
              <a:ext cx="6475" cy="8625"/>
            </a:xfrm>
            <a:custGeom>
              <a:avLst/>
              <a:gdLst/>
              <a:ahLst/>
              <a:cxnLst/>
              <a:rect l="l" t="t" r="r" b="b"/>
              <a:pathLst>
                <a:path w="259" h="345" extrusionOk="0">
                  <a:moveTo>
                    <a:pt x="0" y="1"/>
                  </a:moveTo>
                  <a:cubicBezTo>
                    <a:pt x="78" y="121"/>
                    <a:pt x="164" y="233"/>
                    <a:pt x="258" y="344"/>
                  </a:cubicBezTo>
                  <a:cubicBezTo>
                    <a:pt x="224" y="293"/>
                    <a:pt x="121" y="181"/>
                    <a:pt x="0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451;p95">
              <a:extLst>
                <a:ext uri="{FF2B5EF4-FFF2-40B4-BE49-F238E27FC236}">
                  <a16:creationId xmlns:a16="http://schemas.microsoft.com/office/drawing/2014/main" id="{CE023344-C376-92EF-6C4D-7090C6E07782}"/>
                </a:ext>
              </a:extLst>
            </p:cNvPr>
            <p:cNvSpPr/>
            <p:nvPr/>
          </p:nvSpPr>
          <p:spPr>
            <a:xfrm>
              <a:off x="5745375" y="3405750"/>
              <a:ext cx="126750" cy="151100"/>
            </a:xfrm>
            <a:custGeom>
              <a:avLst/>
              <a:gdLst/>
              <a:ahLst/>
              <a:cxnLst/>
              <a:rect l="l" t="t" r="r" b="b"/>
              <a:pathLst>
                <a:path w="5070" h="6044" extrusionOk="0">
                  <a:moveTo>
                    <a:pt x="5070" y="1"/>
                  </a:moveTo>
                  <a:lnTo>
                    <a:pt x="1616" y="2003"/>
                  </a:lnTo>
                  <a:cubicBezTo>
                    <a:pt x="1481" y="2080"/>
                    <a:pt x="1331" y="2119"/>
                    <a:pt x="1177" y="2119"/>
                  </a:cubicBezTo>
                  <a:cubicBezTo>
                    <a:pt x="1126" y="2119"/>
                    <a:pt x="1075" y="2114"/>
                    <a:pt x="1023" y="2106"/>
                  </a:cubicBezTo>
                  <a:cubicBezTo>
                    <a:pt x="1000" y="2102"/>
                    <a:pt x="976" y="2101"/>
                    <a:pt x="953" y="2101"/>
                  </a:cubicBezTo>
                  <a:cubicBezTo>
                    <a:pt x="690" y="2101"/>
                    <a:pt x="465" y="2319"/>
                    <a:pt x="465" y="2595"/>
                  </a:cubicBezTo>
                  <a:lnTo>
                    <a:pt x="465" y="3034"/>
                  </a:lnTo>
                  <a:cubicBezTo>
                    <a:pt x="416" y="3005"/>
                    <a:pt x="363" y="2992"/>
                    <a:pt x="313" y="2992"/>
                  </a:cubicBezTo>
                  <a:cubicBezTo>
                    <a:pt x="150" y="2992"/>
                    <a:pt x="1" y="3125"/>
                    <a:pt x="1" y="3309"/>
                  </a:cubicBezTo>
                  <a:cubicBezTo>
                    <a:pt x="1" y="3583"/>
                    <a:pt x="155" y="3841"/>
                    <a:pt x="396" y="3979"/>
                  </a:cubicBezTo>
                  <a:lnTo>
                    <a:pt x="473" y="4022"/>
                  </a:lnTo>
                  <a:lnTo>
                    <a:pt x="52" y="4571"/>
                  </a:lnTo>
                  <a:cubicBezTo>
                    <a:pt x="284" y="4829"/>
                    <a:pt x="559" y="5053"/>
                    <a:pt x="860" y="5224"/>
                  </a:cubicBezTo>
                  <a:lnTo>
                    <a:pt x="1839" y="5791"/>
                  </a:lnTo>
                  <a:cubicBezTo>
                    <a:pt x="2089" y="5959"/>
                    <a:pt x="2380" y="6043"/>
                    <a:pt x="2672" y="6043"/>
                  </a:cubicBezTo>
                  <a:cubicBezTo>
                    <a:pt x="2932" y="6043"/>
                    <a:pt x="3194" y="5977"/>
                    <a:pt x="3429" y="5843"/>
                  </a:cubicBezTo>
                  <a:cubicBezTo>
                    <a:pt x="4442" y="5250"/>
                    <a:pt x="5070" y="4168"/>
                    <a:pt x="5070" y="2999"/>
                  </a:cubicBezTo>
                  <a:lnTo>
                    <a:pt x="50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452;p95">
              <a:extLst>
                <a:ext uri="{FF2B5EF4-FFF2-40B4-BE49-F238E27FC236}">
                  <a16:creationId xmlns:a16="http://schemas.microsoft.com/office/drawing/2014/main" id="{4A6F9AD9-A736-6792-5FC6-17625FADC32D}"/>
                </a:ext>
              </a:extLst>
            </p:cNvPr>
            <p:cNvSpPr/>
            <p:nvPr/>
          </p:nvSpPr>
          <p:spPr>
            <a:xfrm>
              <a:off x="5746675" y="3542350"/>
              <a:ext cx="94750" cy="116025"/>
            </a:xfrm>
            <a:custGeom>
              <a:avLst/>
              <a:gdLst/>
              <a:ahLst/>
              <a:cxnLst/>
              <a:rect l="l" t="t" r="r" b="b"/>
              <a:pathLst>
                <a:path w="3790" h="4641" extrusionOk="0">
                  <a:moveTo>
                    <a:pt x="0" y="1"/>
                  </a:moveTo>
                  <a:lnTo>
                    <a:pt x="0" y="1"/>
                  </a:lnTo>
                  <a:cubicBezTo>
                    <a:pt x="1538" y="946"/>
                    <a:pt x="2750" y="2329"/>
                    <a:pt x="3488" y="3970"/>
                  </a:cubicBezTo>
                  <a:lnTo>
                    <a:pt x="3789" y="4640"/>
                  </a:lnTo>
                  <a:lnTo>
                    <a:pt x="3789" y="4640"/>
                  </a:lnTo>
                  <a:lnTo>
                    <a:pt x="3609" y="2690"/>
                  </a:lnTo>
                  <a:cubicBezTo>
                    <a:pt x="3531" y="1865"/>
                    <a:pt x="3540" y="1032"/>
                    <a:pt x="3634" y="207"/>
                  </a:cubicBezTo>
                  <a:lnTo>
                    <a:pt x="3634" y="207"/>
                  </a:lnTo>
                  <a:cubicBezTo>
                    <a:pt x="3549" y="267"/>
                    <a:pt x="3463" y="327"/>
                    <a:pt x="3377" y="379"/>
                  </a:cubicBezTo>
                  <a:cubicBezTo>
                    <a:pt x="3148" y="514"/>
                    <a:pt x="2890" y="581"/>
                    <a:pt x="2631" y="581"/>
                  </a:cubicBezTo>
                  <a:cubicBezTo>
                    <a:pt x="2412" y="581"/>
                    <a:pt x="2194" y="533"/>
                    <a:pt x="1993" y="439"/>
                  </a:cubicBezTo>
                  <a:cubicBezTo>
                    <a:pt x="1401" y="370"/>
                    <a:pt x="825" y="250"/>
                    <a:pt x="25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53;p95">
              <a:extLst>
                <a:ext uri="{FF2B5EF4-FFF2-40B4-BE49-F238E27FC236}">
                  <a16:creationId xmlns:a16="http://schemas.microsoft.com/office/drawing/2014/main" id="{49BFFF18-405E-1BA8-1937-9115EC935A92}"/>
                </a:ext>
              </a:extLst>
            </p:cNvPr>
            <p:cNvSpPr/>
            <p:nvPr/>
          </p:nvSpPr>
          <p:spPr>
            <a:xfrm>
              <a:off x="5746675" y="3542350"/>
              <a:ext cx="70050" cy="36325"/>
            </a:xfrm>
            <a:custGeom>
              <a:avLst/>
              <a:gdLst/>
              <a:ahLst/>
              <a:cxnLst/>
              <a:rect l="l" t="t" r="r" b="b"/>
              <a:pathLst>
                <a:path w="2802" h="1453" extrusionOk="0">
                  <a:moveTo>
                    <a:pt x="0" y="1"/>
                  </a:moveTo>
                  <a:lnTo>
                    <a:pt x="2354" y="1453"/>
                  </a:lnTo>
                  <a:lnTo>
                    <a:pt x="2801" y="568"/>
                  </a:lnTo>
                  <a:lnTo>
                    <a:pt x="2801" y="568"/>
                  </a:lnTo>
                  <a:cubicBezTo>
                    <a:pt x="2740" y="576"/>
                    <a:pt x="2678" y="579"/>
                    <a:pt x="2617" y="579"/>
                  </a:cubicBezTo>
                  <a:cubicBezTo>
                    <a:pt x="2402" y="579"/>
                    <a:pt x="2187" y="533"/>
                    <a:pt x="1993" y="439"/>
                  </a:cubicBezTo>
                  <a:cubicBezTo>
                    <a:pt x="1401" y="370"/>
                    <a:pt x="825" y="250"/>
                    <a:pt x="258" y="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54;p95">
              <a:extLst>
                <a:ext uri="{FF2B5EF4-FFF2-40B4-BE49-F238E27FC236}">
                  <a16:creationId xmlns:a16="http://schemas.microsoft.com/office/drawing/2014/main" id="{D7F53583-7F40-65F5-D1E2-C243329D990A}"/>
                </a:ext>
              </a:extLst>
            </p:cNvPr>
            <p:cNvSpPr/>
            <p:nvPr/>
          </p:nvSpPr>
          <p:spPr>
            <a:xfrm>
              <a:off x="5746675" y="3520025"/>
              <a:ext cx="49850" cy="33325"/>
            </a:xfrm>
            <a:custGeom>
              <a:avLst/>
              <a:gdLst/>
              <a:ahLst/>
              <a:cxnLst/>
              <a:rect l="l" t="t" r="r" b="b"/>
              <a:pathLst>
                <a:path w="1994" h="1333" extrusionOk="0">
                  <a:moveTo>
                    <a:pt x="0" y="0"/>
                  </a:moveTo>
                  <a:lnTo>
                    <a:pt x="0" y="894"/>
                  </a:lnTo>
                  <a:lnTo>
                    <a:pt x="258" y="971"/>
                  </a:lnTo>
                  <a:cubicBezTo>
                    <a:pt x="825" y="1143"/>
                    <a:pt x="1401" y="1263"/>
                    <a:pt x="1993" y="1332"/>
                  </a:cubicBezTo>
                  <a:lnTo>
                    <a:pt x="808" y="653"/>
                  </a:lnTo>
                  <a:cubicBezTo>
                    <a:pt x="507" y="482"/>
                    <a:pt x="232" y="25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55;p95">
              <a:extLst>
                <a:ext uri="{FF2B5EF4-FFF2-40B4-BE49-F238E27FC236}">
                  <a16:creationId xmlns:a16="http://schemas.microsoft.com/office/drawing/2014/main" id="{C8BCACB4-6BE0-A3C0-1CD1-C4A3F20D719E}"/>
                </a:ext>
              </a:extLst>
            </p:cNvPr>
            <p:cNvSpPr/>
            <p:nvPr/>
          </p:nvSpPr>
          <p:spPr>
            <a:xfrm>
              <a:off x="5808100" y="3556100"/>
              <a:ext cx="19350" cy="21075"/>
            </a:xfrm>
            <a:custGeom>
              <a:avLst/>
              <a:gdLst/>
              <a:ahLst/>
              <a:cxnLst/>
              <a:rect l="l" t="t" r="r" b="b"/>
              <a:pathLst>
                <a:path w="774" h="843" extrusionOk="0">
                  <a:moveTo>
                    <a:pt x="447" y="1"/>
                  </a:moveTo>
                  <a:cubicBezTo>
                    <a:pt x="421" y="9"/>
                    <a:pt x="387" y="9"/>
                    <a:pt x="344" y="18"/>
                  </a:cubicBezTo>
                  <a:lnTo>
                    <a:pt x="0" y="705"/>
                  </a:lnTo>
                  <a:lnTo>
                    <a:pt x="164" y="843"/>
                  </a:lnTo>
                  <a:lnTo>
                    <a:pt x="593" y="594"/>
                  </a:lnTo>
                  <a:lnTo>
                    <a:pt x="774" y="233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56;p95">
              <a:extLst>
                <a:ext uri="{FF2B5EF4-FFF2-40B4-BE49-F238E27FC236}">
                  <a16:creationId xmlns:a16="http://schemas.microsoft.com/office/drawing/2014/main" id="{AF275C3E-AEDB-CA12-2549-574612BE17AC}"/>
                </a:ext>
              </a:extLst>
            </p:cNvPr>
            <p:cNvSpPr/>
            <p:nvPr/>
          </p:nvSpPr>
          <p:spPr>
            <a:xfrm>
              <a:off x="5819475" y="3548375"/>
              <a:ext cx="16775" cy="17650"/>
            </a:xfrm>
            <a:custGeom>
              <a:avLst/>
              <a:gdLst/>
              <a:ahLst/>
              <a:cxnLst/>
              <a:rect l="l" t="t" r="r" b="b"/>
              <a:pathLst>
                <a:path w="671" h="706" extrusionOk="0">
                  <a:moveTo>
                    <a:pt x="671" y="1"/>
                  </a:moveTo>
                  <a:cubicBezTo>
                    <a:pt x="602" y="52"/>
                    <a:pt x="533" y="95"/>
                    <a:pt x="465" y="138"/>
                  </a:cubicBezTo>
                  <a:cubicBezTo>
                    <a:pt x="319" y="215"/>
                    <a:pt x="164" y="275"/>
                    <a:pt x="1" y="310"/>
                  </a:cubicBezTo>
                  <a:lnTo>
                    <a:pt x="533" y="705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457;p95">
              <a:extLst>
                <a:ext uri="{FF2B5EF4-FFF2-40B4-BE49-F238E27FC236}">
                  <a16:creationId xmlns:a16="http://schemas.microsoft.com/office/drawing/2014/main" id="{544E0D29-F4BC-DAA7-AF49-3B93076AE992}"/>
                </a:ext>
              </a:extLst>
            </p:cNvPr>
            <p:cNvSpPr/>
            <p:nvPr/>
          </p:nvSpPr>
          <p:spPr>
            <a:xfrm>
              <a:off x="5706075" y="3588700"/>
              <a:ext cx="44050" cy="116275"/>
            </a:xfrm>
            <a:custGeom>
              <a:avLst/>
              <a:gdLst/>
              <a:ahLst/>
              <a:cxnLst/>
              <a:rect l="l" t="t" r="r" b="b"/>
              <a:pathLst>
                <a:path w="1762" h="4651" extrusionOk="0">
                  <a:moveTo>
                    <a:pt x="495" y="1"/>
                  </a:moveTo>
                  <a:cubicBezTo>
                    <a:pt x="206" y="1"/>
                    <a:pt x="1" y="267"/>
                    <a:pt x="1" y="716"/>
                  </a:cubicBezTo>
                  <a:lnTo>
                    <a:pt x="1" y="3740"/>
                  </a:lnTo>
                  <a:lnTo>
                    <a:pt x="1023" y="4324"/>
                  </a:lnTo>
                  <a:cubicBezTo>
                    <a:pt x="1255" y="4453"/>
                    <a:pt x="1504" y="4565"/>
                    <a:pt x="1762" y="4651"/>
                  </a:cubicBezTo>
                  <a:lnTo>
                    <a:pt x="1762" y="1730"/>
                  </a:lnTo>
                  <a:cubicBezTo>
                    <a:pt x="1762" y="1128"/>
                    <a:pt x="1392" y="424"/>
                    <a:pt x="946" y="166"/>
                  </a:cubicBezTo>
                  <a:lnTo>
                    <a:pt x="817" y="97"/>
                  </a:lnTo>
                  <a:cubicBezTo>
                    <a:pt x="703" y="32"/>
                    <a:pt x="594" y="1"/>
                    <a:pt x="4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458;p95">
              <a:extLst>
                <a:ext uri="{FF2B5EF4-FFF2-40B4-BE49-F238E27FC236}">
                  <a16:creationId xmlns:a16="http://schemas.microsoft.com/office/drawing/2014/main" id="{D8161CBE-C924-521F-BD10-06AA5C97D9D0}"/>
                </a:ext>
              </a:extLst>
            </p:cNvPr>
            <p:cNvSpPr/>
            <p:nvPr/>
          </p:nvSpPr>
          <p:spPr>
            <a:xfrm>
              <a:off x="5812175" y="3570925"/>
              <a:ext cx="29250" cy="87225"/>
            </a:xfrm>
            <a:custGeom>
              <a:avLst/>
              <a:gdLst/>
              <a:ahLst/>
              <a:cxnLst/>
              <a:rect l="l" t="t" r="r" b="b"/>
              <a:pathLst>
                <a:path w="1170" h="3489" extrusionOk="0">
                  <a:moveTo>
                    <a:pt x="430" y="1"/>
                  </a:moveTo>
                  <a:lnTo>
                    <a:pt x="1" y="250"/>
                  </a:lnTo>
                  <a:lnTo>
                    <a:pt x="52" y="1375"/>
                  </a:lnTo>
                  <a:cubicBezTo>
                    <a:pt x="370" y="1831"/>
                    <a:pt x="645" y="2320"/>
                    <a:pt x="868" y="2827"/>
                  </a:cubicBezTo>
                  <a:lnTo>
                    <a:pt x="1160" y="3472"/>
                  </a:lnTo>
                  <a:lnTo>
                    <a:pt x="1169" y="3489"/>
                  </a:lnTo>
                  <a:lnTo>
                    <a:pt x="989" y="1547"/>
                  </a:lnTo>
                  <a:cubicBezTo>
                    <a:pt x="971" y="1358"/>
                    <a:pt x="954" y="1169"/>
                    <a:pt x="946" y="980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59;p95">
              <a:extLst>
                <a:ext uri="{FF2B5EF4-FFF2-40B4-BE49-F238E27FC236}">
                  <a16:creationId xmlns:a16="http://schemas.microsoft.com/office/drawing/2014/main" id="{A6B232E6-F8B6-0251-1503-8A9F2D309FF9}"/>
                </a:ext>
              </a:extLst>
            </p:cNvPr>
            <p:cNvSpPr/>
            <p:nvPr/>
          </p:nvSpPr>
          <p:spPr>
            <a:xfrm>
              <a:off x="5805725" y="3465850"/>
              <a:ext cx="15075" cy="21775"/>
            </a:xfrm>
            <a:custGeom>
              <a:avLst/>
              <a:gdLst/>
              <a:ahLst/>
              <a:cxnLst/>
              <a:rect l="l" t="t" r="r" b="b"/>
              <a:pathLst>
                <a:path w="603" h="871" extrusionOk="0">
                  <a:moveTo>
                    <a:pt x="422" y="0"/>
                  </a:moveTo>
                  <a:cubicBezTo>
                    <a:pt x="385" y="0"/>
                    <a:pt x="344" y="12"/>
                    <a:pt x="302" y="37"/>
                  </a:cubicBezTo>
                  <a:cubicBezTo>
                    <a:pt x="113" y="166"/>
                    <a:pt x="1" y="380"/>
                    <a:pt x="1" y="612"/>
                  </a:cubicBezTo>
                  <a:cubicBezTo>
                    <a:pt x="1" y="773"/>
                    <a:pt x="73" y="871"/>
                    <a:pt x="181" y="871"/>
                  </a:cubicBezTo>
                  <a:cubicBezTo>
                    <a:pt x="217" y="871"/>
                    <a:pt x="258" y="860"/>
                    <a:pt x="302" y="836"/>
                  </a:cubicBezTo>
                  <a:cubicBezTo>
                    <a:pt x="482" y="707"/>
                    <a:pt x="594" y="492"/>
                    <a:pt x="602" y="260"/>
                  </a:cubicBezTo>
                  <a:cubicBezTo>
                    <a:pt x="602" y="95"/>
                    <a:pt x="527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60;p95">
              <a:extLst>
                <a:ext uri="{FF2B5EF4-FFF2-40B4-BE49-F238E27FC236}">
                  <a16:creationId xmlns:a16="http://schemas.microsoft.com/office/drawing/2014/main" id="{15E0BF17-57BB-5C51-D0AE-1D087F73E4E3}"/>
                </a:ext>
              </a:extLst>
            </p:cNvPr>
            <p:cNvSpPr/>
            <p:nvPr/>
          </p:nvSpPr>
          <p:spPr>
            <a:xfrm>
              <a:off x="5842475" y="3444625"/>
              <a:ext cx="15050" cy="21875"/>
            </a:xfrm>
            <a:custGeom>
              <a:avLst/>
              <a:gdLst/>
              <a:ahLst/>
              <a:cxnLst/>
              <a:rect l="l" t="t" r="r" b="b"/>
              <a:pathLst>
                <a:path w="602" h="875" extrusionOk="0">
                  <a:moveTo>
                    <a:pt x="417" y="0"/>
                  </a:moveTo>
                  <a:cubicBezTo>
                    <a:pt x="381" y="0"/>
                    <a:pt x="342" y="11"/>
                    <a:pt x="301" y="35"/>
                  </a:cubicBezTo>
                  <a:cubicBezTo>
                    <a:pt x="112" y="164"/>
                    <a:pt x="0" y="379"/>
                    <a:pt x="0" y="611"/>
                  </a:cubicBezTo>
                  <a:cubicBezTo>
                    <a:pt x="0" y="775"/>
                    <a:pt x="70" y="874"/>
                    <a:pt x="175" y="874"/>
                  </a:cubicBezTo>
                  <a:cubicBezTo>
                    <a:pt x="213" y="874"/>
                    <a:pt x="255" y="862"/>
                    <a:pt x="301" y="834"/>
                  </a:cubicBezTo>
                  <a:cubicBezTo>
                    <a:pt x="481" y="705"/>
                    <a:pt x="593" y="491"/>
                    <a:pt x="601" y="267"/>
                  </a:cubicBezTo>
                  <a:cubicBezTo>
                    <a:pt x="601" y="100"/>
                    <a:pt x="524" y="0"/>
                    <a:pt x="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1;p95">
              <a:extLst>
                <a:ext uri="{FF2B5EF4-FFF2-40B4-BE49-F238E27FC236}">
                  <a16:creationId xmlns:a16="http://schemas.microsoft.com/office/drawing/2014/main" id="{0F0AA832-6FF3-B5E1-FC84-F62E7D79C227}"/>
                </a:ext>
              </a:extLst>
            </p:cNvPr>
            <p:cNvSpPr/>
            <p:nvPr/>
          </p:nvSpPr>
          <p:spPr>
            <a:xfrm>
              <a:off x="5692750" y="3340300"/>
              <a:ext cx="199350" cy="179750"/>
            </a:xfrm>
            <a:custGeom>
              <a:avLst/>
              <a:gdLst/>
              <a:ahLst/>
              <a:cxnLst/>
              <a:rect l="l" t="t" r="r" b="b"/>
              <a:pathLst>
                <a:path w="7974" h="7190" extrusionOk="0">
                  <a:moveTo>
                    <a:pt x="7176" y="1"/>
                  </a:moveTo>
                  <a:cubicBezTo>
                    <a:pt x="7097" y="1"/>
                    <a:pt x="7020" y="20"/>
                    <a:pt x="6951" y="59"/>
                  </a:cubicBezTo>
                  <a:lnTo>
                    <a:pt x="5817" y="712"/>
                  </a:lnTo>
                  <a:cubicBezTo>
                    <a:pt x="5802" y="708"/>
                    <a:pt x="5199" y="490"/>
                    <a:pt x="4408" y="490"/>
                  </a:cubicBezTo>
                  <a:cubicBezTo>
                    <a:pt x="3427" y="490"/>
                    <a:pt x="2157" y="825"/>
                    <a:pt x="1358" y="2318"/>
                  </a:cubicBezTo>
                  <a:cubicBezTo>
                    <a:pt x="1" y="4844"/>
                    <a:pt x="2157" y="7189"/>
                    <a:pt x="2157" y="7189"/>
                  </a:cubicBezTo>
                  <a:lnTo>
                    <a:pt x="2570" y="6640"/>
                  </a:lnTo>
                  <a:lnTo>
                    <a:pt x="2501" y="6597"/>
                  </a:lnTo>
                  <a:cubicBezTo>
                    <a:pt x="2252" y="6459"/>
                    <a:pt x="2106" y="6201"/>
                    <a:pt x="2106" y="5918"/>
                  </a:cubicBezTo>
                  <a:cubicBezTo>
                    <a:pt x="2106" y="5741"/>
                    <a:pt x="2255" y="5610"/>
                    <a:pt x="2417" y="5610"/>
                  </a:cubicBezTo>
                  <a:cubicBezTo>
                    <a:pt x="2468" y="5610"/>
                    <a:pt x="2520" y="5623"/>
                    <a:pt x="2570" y="5652"/>
                  </a:cubicBezTo>
                  <a:lnTo>
                    <a:pt x="2570" y="5213"/>
                  </a:lnTo>
                  <a:cubicBezTo>
                    <a:pt x="2570" y="4937"/>
                    <a:pt x="2795" y="4719"/>
                    <a:pt x="3058" y="4719"/>
                  </a:cubicBezTo>
                  <a:cubicBezTo>
                    <a:pt x="3081" y="4719"/>
                    <a:pt x="3105" y="4720"/>
                    <a:pt x="3128" y="4724"/>
                  </a:cubicBezTo>
                  <a:cubicBezTo>
                    <a:pt x="3180" y="4732"/>
                    <a:pt x="3231" y="4737"/>
                    <a:pt x="3282" y="4737"/>
                  </a:cubicBezTo>
                  <a:cubicBezTo>
                    <a:pt x="3435" y="4737"/>
                    <a:pt x="3583" y="4698"/>
                    <a:pt x="3712" y="4621"/>
                  </a:cubicBezTo>
                  <a:lnTo>
                    <a:pt x="7175" y="2619"/>
                  </a:lnTo>
                  <a:cubicBezTo>
                    <a:pt x="7664" y="2327"/>
                    <a:pt x="7965" y="1794"/>
                    <a:pt x="7974" y="1227"/>
                  </a:cubicBezTo>
                  <a:lnTo>
                    <a:pt x="7974" y="1038"/>
                  </a:lnTo>
                  <a:cubicBezTo>
                    <a:pt x="7974" y="634"/>
                    <a:pt x="7759" y="265"/>
                    <a:pt x="7407" y="59"/>
                  </a:cubicBezTo>
                  <a:cubicBezTo>
                    <a:pt x="7334" y="20"/>
                    <a:pt x="7254" y="1"/>
                    <a:pt x="7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462;p95">
              <a:extLst>
                <a:ext uri="{FF2B5EF4-FFF2-40B4-BE49-F238E27FC236}">
                  <a16:creationId xmlns:a16="http://schemas.microsoft.com/office/drawing/2014/main" id="{3AB62B08-B887-A36A-9C41-8DC293A6CF0A}"/>
                </a:ext>
              </a:extLst>
            </p:cNvPr>
            <p:cNvSpPr/>
            <p:nvPr/>
          </p:nvSpPr>
          <p:spPr>
            <a:xfrm>
              <a:off x="5803675" y="3489225"/>
              <a:ext cx="55775" cy="31700"/>
            </a:xfrm>
            <a:custGeom>
              <a:avLst/>
              <a:gdLst/>
              <a:ahLst/>
              <a:cxnLst/>
              <a:rect l="l" t="t" r="r" b="b"/>
              <a:pathLst>
                <a:path w="2231" h="1268" extrusionOk="0">
                  <a:moveTo>
                    <a:pt x="2086" y="0"/>
                  </a:moveTo>
                  <a:cubicBezTo>
                    <a:pt x="2038" y="0"/>
                    <a:pt x="1990" y="28"/>
                    <a:pt x="1973" y="90"/>
                  </a:cubicBezTo>
                  <a:cubicBezTo>
                    <a:pt x="1836" y="442"/>
                    <a:pt x="1569" y="734"/>
                    <a:pt x="1234" y="897"/>
                  </a:cubicBezTo>
                  <a:cubicBezTo>
                    <a:pt x="1059" y="987"/>
                    <a:pt x="866" y="1033"/>
                    <a:pt x="674" y="1033"/>
                  </a:cubicBezTo>
                  <a:cubicBezTo>
                    <a:pt x="516" y="1033"/>
                    <a:pt x="359" y="1002"/>
                    <a:pt x="212" y="940"/>
                  </a:cubicBezTo>
                  <a:cubicBezTo>
                    <a:pt x="198" y="936"/>
                    <a:pt x="185" y="934"/>
                    <a:pt x="173" y="934"/>
                  </a:cubicBezTo>
                  <a:cubicBezTo>
                    <a:pt x="66" y="934"/>
                    <a:pt x="1" y="1086"/>
                    <a:pt x="109" y="1155"/>
                  </a:cubicBezTo>
                  <a:cubicBezTo>
                    <a:pt x="281" y="1232"/>
                    <a:pt x="478" y="1267"/>
                    <a:pt x="676" y="1267"/>
                  </a:cubicBezTo>
                  <a:cubicBezTo>
                    <a:pt x="690" y="1267"/>
                    <a:pt x="705" y="1268"/>
                    <a:pt x="720" y="1268"/>
                  </a:cubicBezTo>
                  <a:cubicBezTo>
                    <a:pt x="937" y="1268"/>
                    <a:pt x="1153" y="1209"/>
                    <a:pt x="1346" y="1112"/>
                  </a:cubicBezTo>
                  <a:cubicBezTo>
                    <a:pt x="1750" y="923"/>
                    <a:pt x="2059" y="571"/>
                    <a:pt x="2205" y="159"/>
                  </a:cubicBezTo>
                  <a:cubicBezTo>
                    <a:pt x="2231" y="61"/>
                    <a:pt x="2158" y="0"/>
                    <a:pt x="2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6466;p95">
            <a:extLst>
              <a:ext uri="{FF2B5EF4-FFF2-40B4-BE49-F238E27FC236}">
                <a16:creationId xmlns:a16="http://schemas.microsoft.com/office/drawing/2014/main" id="{CD53DB2E-116B-6222-BEB3-ACBD739D0188}"/>
              </a:ext>
            </a:extLst>
          </p:cNvPr>
          <p:cNvGrpSpPr/>
          <p:nvPr/>
        </p:nvGrpSpPr>
        <p:grpSpPr>
          <a:xfrm>
            <a:off x="3113844" y="2430263"/>
            <a:ext cx="225246" cy="424564"/>
            <a:chOff x="6934425" y="3339500"/>
            <a:chExt cx="196550" cy="370475"/>
          </a:xfrm>
        </p:grpSpPr>
        <p:sp>
          <p:nvSpPr>
            <p:cNvPr id="19" name="Google Shape;6467;p95">
              <a:extLst>
                <a:ext uri="{FF2B5EF4-FFF2-40B4-BE49-F238E27FC236}">
                  <a16:creationId xmlns:a16="http://schemas.microsoft.com/office/drawing/2014/main" id="{60641BA9-0C93-25D1-1EE5-19D026BFDA15}"/>
                </a:ext>
              </a:extLst>
            </p:cNvPr>
            <p:cNvSpPr/>
            <p:nvPr/>
          </p:nvSpPr>
          <p:spPr>
            <a:xfrm>
              <a:off x="6942375" y="3511025"/>
              <a:ext cx="188400" cy="198950"/>
            </a:xfrm>
            <a:custGeom>
              <a:avLst/>
              <a:gdLst/>
              <a:ahLst/>
              <a:cxnLst/>
              <a:rect l="l" t="t" r="r" b="b"/>
              <a:pathLst>
                <a:path w="7536" h="7958" extrusionOk="0">
                  <a:moveTo>
                    <a:pt x="5086" y="1"/>
                  </a:moveTo>
                  <a:cubicBezTo>
                    <a:pt x="3987" y="1"/>
                    <a:pt x="2896" y="230"/>
                    <a:pt x="1882" y="678"/>
                  </a:cubicBezTo>
                  <a:cubicBezTo>
                    <a:pt x="1169" y="1159"/>
                    <a:pt x="593" y="1804"/>
                    <a:pt x="198" y="2568"/>
                  </a:cubicBezTo>
                  <a:cubicBezTo>
                    <a:pt x="61" y="2818"/>
                    <a:pt x="1" y="3101"/>
                    <a:pt x="9" y="3385"/>
                  </a:cubicBezTo>
                  <a:lnTo>
                    <a:pt x="9" y="6641"/>
                  </a:lnTo>
                  <a:lnTo>
                    <a:pt x="1143" y="7302"/>
                  </a:lnTo>
                  <a:cubicBezTo>
                    <a:pt x="1901" y="7734"/>
                    <a:pt x="2750" y="7957"/>
                    <a:pt x="3604" y="7957"/>
                  </a:cubicBezTo>
                  <a:cubicBezTo>
                    <a:pt x="4058" y="7957"/>
                    <a:pt x="4514" y="7894"/>
                    <a:pt x="4958" y="7766"/>
                  </a:cubicBezTo>
                  <a:cubicBezTo>
                    <a:pt x="6058" y="7440"/>
                    <a:pt x="6985" y="6701"/>
                    <a:pt x="7535" y="5696"/>
                  </a:cubicBezTo>
                  <a:lnTo>
                    <a:pt x="7535" y="2440"/>
                  </a:lnTo>
                  <a:cubicBezTo>
                    <a:pt x="7518" y="1580"/>
                    <a:pt x="7174" y="764"/>
                    <a:pt x="6590" y="146"/>
                  </a:cubicBezTo>
                  <a:cubicBezTo>
                    <a:pt x="6092" y="49"/>
                    <a:pt x="5588" y="1"/>
                    <a:pt x="5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68;p95">
              <a:extLst>
                <a:ext uri="{FF2B5EF4-FFF2-40B4-BE49-F238E27FC236}">
                  <a16:creationId xmlns:a16="http://schemas.microsoft.com/office/drawing/2014/main" id="{4F15558C-56DF-D049-EE48-FF046E4C6F2A}"/>
                </a:ext>
              </a:extLst>
            </p:cNvPr>
            <p:cNvSpPr/>
            <p:nvPr/>
          </p:nvSpPr>
          <p:spPr>
            <a:xfrm>
              <a:off x="6934425" y="3339500"/>
              <a:ext cx="184325" cy="210975"/>
            </a:xfrm>
            <a:custGeom>
              <a:avLst/>
              <a:gdLst/>
              <a:ahLst/>
              <a:cxnLst/>
              <a:rect l="l" t="t" r="r" b="b"/>
              <a:pathLst>
                <a:path w="7373" h="8439" extrusionOk="0">
                  <a:moveTo>
                    <a:pt x="4581" y="1"/>
                  </a:moveTo>
                  <a:cubicBezTo>
                    <a:pt x="3375" y="1"/>
                    <a:pt x="2094" y="499"/>
                    <a:pt x="1367" y="1903"/>
                  </a:cubicBezTo>
                  <a:cubicBezTo>
                    <a:pt x="1" y="4532"/>
                    <a:pt x="2192" y="6921"/>
                    <a:pt x="2192" y="6921"/>
                  </a:cubicBezTo>
                  <a:lnTo>
                    <a:pt x="2192" y="7840"/>
                  </a:lnTo>
                  <a:lnTo>
                    <a:pt x="2458" y="7926"/>
                  </a:lnTo>
                  <a:cubicBezTo>
                    <a:pt x="3042" y="8098"/>
                    <a:pt x="3635" y="8218"/>
                    <a:pt x="4245" y="8287"/>
                  </a:cubicBezTo>
                  <a:cubicBezTo>
                    <a:pt x="4452" y="8389"/>
                    <a:pt x="4677" y="8439"/>
                    <a:pt x="4903" y="8439"/>
                  </a:cubicBezTo>
                  <a:cubicBezTo>
                    <a:pt x="5172" y="8439"/>
                    <a:pt x="5441" y="8367"/>
                    <a:pt x="5680" y="8227"/>
                  </a:cubicBezTo>
                  <a:cubicBezTo>
                    <a:pt x="6728" y="7617"/>
                    <a:pt x="7372" y="6500"/>
                    <a:pt x="7372" y="5288"/>
                  </a:cubicBezTo>
                  <a:lnTo>
                    <a:pt x="7372" y="2178"/>
                  </a:lnTo>
                  <a:cubicBezTo>
                    <a:pt x="7364" y="1259"/>
                    <a:pt x="6745" y="443"/>
                    <a:pt x="5860" y="185"/>
                  </a:cubicBezTo>
                  <a:cubicBezTo>
                    <a:pt x="5465" y="69"/>
                    <a:pt x="5028" y="1"/>
                    <a:pt x="4581" y="1"/>
                  </a:cubicBezTo>
                  <a:close/>
                </a:path>
              </a:pathLst>
            </a:custGeom>
            <a:solidFill>
              <a:srgbClr val="66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469;p95">
              <a:extLst>
                <a:ext uri="{FF2B5EF4-FFF2-40B4-BE49-F238E27FC236}">
                  <a16:creationId xmlns:a16="http://schemas.microsoft.com/office/drawing/2014/main" id="{4B8B491F-7A71-0089-71EC-974584B000F4}"/>
                </a:ext>
              </a:extLst>
            </p:cNvPr>
            <p:cNvSpPr/>
            <p:nvPr/>
          </p:nvSpPr>
          <p:spPr>
            <a:xfrm>
              <a:off x="7064375" y="3541725"/>
              <a:ext cx="17425" cy="18050"/>
            </a:xfrm>
            <a:custGeom>
              <a:avLst/>
              <a:gdLst/>
              <a:ahLst/>
              <a:cxnLst/>
              <a:rect l="l" t="t" r="r" b="b"/>
              <a:pathLst>
                <a:path w="697" h="722" extrusionOk="0">
                  <a:moveTo>
                    <a:pt x="696" y="0"/>
                  </a:moveTo>
                  <a:lnTo>
                    <a:pt x="696" y="0"/>
                  </a:lnTo>
                  <a:cubicBezTo>
                    <a:pt x="628" y="43"/>
                    <a:pt x="550" y="95"/>
                    <a:pt x="482" y="138"/>
                  </a:cubicBezTo>
                  <a:cubicBezTo>
                    <a:pt x="336" y="224"/>
                    <a:pt x="172" y="284"/>
                    <a:pt x="1" y="318"/>
                  </a:cubicBezTo>
                  <a:lnTo>
                    <a:pt x="550" y="722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470;p95">
              <a:extLst>
                <a:ext uri="{FF2B5EF4-FFF2-40B4-BE49-F238E27FC236}">
                  <a16:creationId xmlns:a16="http://schemas.microsoft.com/office/drawing/2014/main" id="{DDA2CD3D-0B5D-E6CB-C5C2-9D90FB7114AA}"/>
                </a:ext>
              </a:extLst>
            </p:cNvPr>
            <p:cNvSpPr/>
            <p:nvPr/>
          </p:nvSpPr>
          <p:spPr>
            <a:xfrm>
              <a:off x="6942375" y="3527975"/>
              <a:ext cx="92825" cy="181975"/>
            </a:xfrm>
            <a:custGeom>
              <a:avLst/>
              <a:gdLst/>
              <a:ahLst/>
              <a:cxnLst/>
              <a:rect l="l" t="t" r="r" b="b"/>
              <a:pathLst>
                <a:path w="3713" h="7279" extrusionOk="0">
                  <a:moveTo>
                    <a:pt x="1882" y="0"/>
                  </a:moveTo>
                  <a:lnTo>
                    <a:pt x="1882" y="0"/>
                  </a:lnTo>
                  <a:cubicBezTo>
                    <a:pt x="1169" y="481"/>
                    <a:pt x="593" y="1126"/>
                    <a:pt x="198" y="1890"/>
                  </a:cubicBezTo>
                  <a:cubicBezTo>
                    <a:pt x="61" y="2140"/>
                    <a:pt x="1" y="2423"/>
                    <a:pt x="9" y="2707"/>
                  </a:cubicBezTo>
                  <a:lnTo>
                    <a:pt x="9" y="5963"/>
                  </a:lnTo>
                  <a:lnTo>
                    <a:pt x="1143" y="6624"/>
                  </a:lnTo>
                  <a:cubicBezTo>
                    <a:pt x="1897" y="7055"/>
                    <a:pt x="2755" y="7278"/>
                    <a:pt x="3616" y="7278"/>
                  </a:cubicBezTo>
                  <a:cubicBezTo>
                    <a:pt x="3648" y="7278"/>
                    <a:pt x="3680" y="7278"/>
                    <a:pt x="3712" y="7277"/>
                  </a:cubicBezTo>
                  <a:lnTo>
                    <a:pt x="3712" y="2939"/>
                  </a:lnTo>
                  <a:cubicBezTo>
                    <a:pt x="3712" y="2002"/>
                    <a:pt x="3231" y="1126"/>
                    <a:pt x="2423" y="636"/>
                  </a:cubicBezTo>
                  <a:lnTo>
                    <a:pt x="1874" y="30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71;p95">
              <a:extLst>
                <a:ext uri="{FF2B5EF4-FFF2-40B4-BE49-F238E27FC236}">
                  <a16:creationId xmlns:a16="http://schemas.microsoft.com/office/drawing/2014/main" id="{B14A0B99-B6D2-1E09-9BF3-CE3E08FE3965}"/>
                </a:ext>
              </a:extLst>
            </p:cNvPr>
            <p:cNvSpPr/>
            <p:nvPr/>
          </p:nvSpPr>
          <p:spPr>
            <a:xfrm>
              <a:off x="6947325" y="3583150"/>
              <a:ext cx="45550" cy="120100"/>
            </a:xfrm>
            <a:custGeom>
              <a:avLst/>
              <a:gdLst/>
              <a:ahLst/>
              <a:cxnLst/>
              <a:rect l="l" t="t" r="r" b="b"/>
              <a:pathLst>
                <a:path w="1822" h="4804" extrusionOk="0">
                  <a:moveTo>
                    <a:pt x="511" y="1"/>
                  </a:moveTo>
                  <a:cubicBezTo>
                    <a:pt x="209" y="1"/>
                    <a:pt x="0" y="280"/>
                    <a:pt x="0" y="740"/>
                  </a:cubicBezTo>
                  <a:lnTo>
                    <a:pt x="0" y="3867"/>
                  </a:lnTo>
                  <a:lnTo>
                    <a:pt x="1048" y="4469"/>
                  </a:lnTo>
                  <a:cubicBezTo>
                    <a:pt x="1298" y="4606"/>
                    <a:pt x="1555" y="4718"/>
                    <a:pt x="1813" y="4804"/>
                  </a:cubicBezTo>
                  <a:lnTo>
                    <a:pt x="1813" y="1788"/>
                  </a:lnTo>
                  <a:cubicBezTo>
                    <a:pt x="1822" y="1170"/>
                    <a:pt x="1444" y="448"/>
                    <a:pt x="971" y="173"/>
                  </a:cubicBezTo>
                  <a:lnTo>
                    <a:pt x="851" y="104"/>
                  </a:lnTo>
                  <a:cubicBezTo>
                    <a:pt x="730" y="34"/>
                    <a:pt x="615" y="1"/>
                    <a:pt x="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472;p95">
              <a:extLst>
                <a:ext uri="{FF2B5EF4-FFF2-40B4-BE49-F238E27FC236}">
                  <a16:creationId xmlns:a16="http://schemas.microsoft.com/office/drawing/2014/main" id="{3FE7666D-899A-70BD-38F5-9D3EF2A829AE}"/>
                </a:ext>
              </a:extLst>
            </p:cNvPr>
            <p:cNvSpPr/>
            <p:nvPr/>
          </p:nvSpPr>
          <p:spPr>
            <a:xfrm>
              <a:off x="6934425" y="3339500"/>
              <a:ext cx="184325" cy="173025"/>
            </a:xfrm>
            <a:custGeom>
              <a:avLst/>
              <a:gdLst/>
              <a:ahLst/>
              <a:cxnLst/>
              <a:rect l="l" t="t" r="r" b="b"/>
              <a:pathLst>
                <a:path w="7373" h="6921" extrusionOk="0">
                  <a:moveTo>
                    <a:pt x="4581" y="1"/>
                  </a:moveTo>
                  <a:cubicBezTo>
                    <a:pt x="3375" y="1"/>
                    <a:pt x="2094" y="499"/>
                    <a:pt x="1367" y="1903"/>
                  </a:cubicBezTo>
                  <a:cubicBezTo>
                    <a:pt x="1" y="4532"/>
                    <a:pt x="2192" y="6921"/>
                    <a:pt x="2192" y="6921"/>
                  </a:cubicBezTo>
                  <a:lnTo>
                    <a:pt x="2621" y="6354"/>
                  </a:lnTo>
                  <a:lnTo>
                    <a:pt x="2544" y="6302"/>
                  </a:lnTo>
                  <a:cubicBezTo>
                    <a:pt x="2295" y="6165"/>
                    <a:pt x="2140" y="5898"/>
                    <a:pt x="2140" y="5606"/>
                  </a:cubicBezTo>
                  <a:cubicBezTo>
                    <a:pt x="2147" y="5423"/>
                    <a:pt x="2298" y="5290"/>
                    <a:pt x="2464" y="5290"/>
                  </a:cubicBezTo>
                  <a:cubicBezTo>
                    <a:pt x="2516" y="5290"/>
                    <a:pt x="2570" y="5303"/>
                    <a:pt x="2621" y="5331"/>
                  </a:cubicBezTo>
                  <a:lnTo>
                    <a:pt x="2621" y="6182"/>
                  </a:lnTo>
                  <a:cubicBezTo>
                    <a:pt x="2699" y="6225"/>
                    <a:pt x="2781" y="6244"/>
                    <a:pt x="2860" y="6244"/>
                  </a:cubicBezTo>
                  <a:cubicBezTo>
                    <a:pt x="3117" y="6244"/>
                    <a:pt x="3351" y="6043"/>
                    <a:pt x="3351" y="5761"/>
                  </a:cubicBezTo>
                  <a:lnTo>
                    <a:pt x="3351" y="4197"/>
                  </a:lnTo>
                  <a:cubicBezTo>
                    <a:pt x="4528" y="3613"/>
                    <a:pt x="7372" y="2196"/>
                    <a:pt x="7372" y="2196"/>
                  </a:cubicBezTo>
                  <a:cubicBezTo>
                    <a:pt x="7372" y="2196"/>
                    <a:pt x="7372" y="2187"/>
                    <a:pt x="7372" y="2178"/>
                  </a:cubicBezTo>
                  <a:cubicBezTo>
                    <a:pt x="7364" y="1259"/>
                    <a:pt x="6745" y="443"/>
                    <a:pt x="5860" y="185"/>
                  </a:cubicBezTo>
                  <a:cubicBezTo>
                    <a:pt x="5465" y="69"/>
                    <a:pt x="5028" y="1"/>
                    <a:pt x="45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73;p95">
              <a:extLst>
                <a:ext uri="{FF2B5EF4-FFF2-40B4-BE49-F238E27FC236}">
                  <a16:creationId xmlns:a16="http://schemas.microsoft.com/office/drawing/2014/main" id="{A053D538-4AB2-A67C-E82A-2C82DD581E27}"/>
                </a:ext>
              </a:extLst>
            </p:cNvPr>
            <p:cNvSpPr/>
            <p:nvPr/>
          </p:nvSpPr>
          <p:spPr>
            <a:xfrm>
              <a:off x="6987900" y="3394375"/>
              <a:ext cx="130850" cy="155950"/>
            </a:xfrm>
            <a:custGeom>
              <a:avLst/>
              <a:gdLst/>
              <a:ahLst/>
              <a:cxnLst/>
              <a:rect l="l" t="t" r="r" b="b"/>
              <a:pathLst>
                <a:path w="5234" h="6238" extrusionOk="0">
                  <a:moveTo>
                    <a:pt x="5233" y="1"/>
                  </a:moveTo>
                  <a:cubicBezTo>
                    <a:pt x="5233" y="1"/>
                    <a:pt x="2398" y="1409"/>
                    <a:pt x="1212" y="1994"/>
                  </a:cubicBezTo>
                  <a:lnTo>
                    <a:pt x="1212" y="3557"/>
                  </a:lnTo>
                  <a:cubicBezTo>
                    <a:pt x="1212" y="3843"/>
                    <a:pt x="977" y="4045"/>
                    <a:pt x="724" y="4045"/>
                  </a:cubicBezTo>
                  <a:cubicBezTo>
                    <a:pt x="643" y="4045"/>
                    <a:pt x="560" y="4024"/>
                    <a:pt x="482" y="3978"/>
                  </a:cubicBezTo>
                  <a:lnTo>
                    <a:pt x="482" y="3128"/>
                  </a:lnTo>
                  <a:cubicBezTo>
                    <a:pt x="433" y="3102"/>
                    <a:pt x="382" y="3091"/>
                    <a:pt x="331" y="3091"/>
                  </a:cubicBezTo>
                  <a:cubicBezTo>
                    <a:pt x="160" y="3091"/>
                    <a:pt x="1" y="3225"/>
                    <a:pt x="1" y="3411"/>
                  </a:cubicBezTo>
                  <a:cubicBezTo>
                    <a:pt x="1" y="3695"/>
                    <a:pt x="156" y="3961"/>
                    <a:pt x="405" y="4107"/>
                  </a:cubicBezTo>
                  <a:lnTo>
                    <a:pt x="482" y="4150"/>
                  </a:lnTo>
                  <a:lnTo>
                    <a:pt x="53" y="4717"/>
                  </a:lnTo>
                  <a:cubicBezTo>
                    <a:pt x="293" y="4984"/>
                    <a:pt x="577" y="5215"/>
                    <a:pt x="886" y="5396"/>
                  </a:cubicBezTo>
                  <a:lnTo>
                    <a:pt x="1891" y="5972"/>
                  </a:lnTo>
                  <a:cubicBezTo>
                    <a:pt x="2151" y="6149"/>
                    <a:pt x="2455" y="6238"/>
                    <a:pt x="2759" y="6238"/>
                  </a:cubicBezTo>
                  <a:cubicBezTo>
                    <a:pt x="3029" y="6238"/>
                    <a:pt x="3299" y="6169"/>
                    <a:pt x="3541" y="6032"/>
                  </a:cubicBezTo>
                  <a:cubicBezTo>
                    <a:pt x="4589" y="5422"/>
                    <a:pt x="5233" y="4305"/>
                    <a:pt x="5233" y="3085"/>
                  </a:cubicBezTo>
                  <a:lnTo>
                    <a:pt x="52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74;p95">
              <a:extLst>
                <a:ext uri="{FF2B5EF4-FFF2-40B4-BE49-F238E27FC236}">
                  <a16:creationId xmlns:a16="http://schemas.microsoft.com/office/drawing/2014/main" id="{27362B7D-0EF7-D471-F58A-04A142130828}"/>
                </a:ext>
              </a:extLst>
            </p:cNvPr>
            <p:cNvSpPr/>
            <p:nvPr/>
          </p:nvSpPr>
          <p:spPr>
            <a:xfrm>
              <a:off x="7081125" y="3514650"/>
              <a:ext cx="49850" cy="175300"/>
            </a:xfrm>
            <a:custGeom>
              <a:avLst/>
              <a:gdLst/>
              <a:ahLst/>
              <a:cxnLst/>
              <a:rect l="l" t="t" r="r" b="b"/>
              <a:pathLst>
                <a:path w="1994" h="7012" extrusionOk="0">
                  <a:moveTo>
                    <a:pt x="1040" y="1"/>
                  </a:moveTo>
                  <a:cubicBezTo>
                    <a:pt x="782" y="439"/>
                    <a:pt x="430" y="817"/>
                    <a:pt x="1" y="1100"/>
                  </a:cubicBezTo>
                  <a:cubicBezTo>
                    <a:pt x="439" y="1685"/>
                    <a:pt x="671" y="2406"/>
                    <a:pt x="671" y="3137"/>
                  </a:cubicBezTo>
                  <a:lnTo>
                    <a:pt x="671" y="7011"/>
                  </a:lnTo>
                  <a:cubicBezTo>
                    <a:pt x="1221" y="6633"/>
                    <a:pt x="1667" y="6135"/>
                    <a:pt x="1994" y="5551"/>
                  </a:cubicBezTo>
                  <a:lnTo>
                    <a:pt x="1994" y="2295"/>
                  </a:lnTo>
                  <a:cubicBezTo>
                    <a:pt x="1968" y="1435"/>
                    <a:pt x="1624" y="619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75;p95">
              <a:extLst>
                <a:ext uri="{FF2B5EF4-FFF2-40B4-BE49-F238E27FC236}">
                  <a16:creationId xmlns:a16="http://schemas.microsoft.com/office/drawing/2014/main" id="{D2538C30-3D76-170D-0445-FBD7EC5830EF}"/>
                </a:ext>
              </a:extLst>
            </p:cNvPr>
            <p:cNvSpPr/>
            <p:nvPr/>
          </p:nvSpPr>
          <p:spPr>
            <a:xfrm>
              <a:off x="7052550" y="3549675"/>
              <a:ext cx="20225" cy="21700"/>
            </a:xfrm>
            <a:custGeom>
              <a:avLst/>
              <a:gdLst/>
              <a:ahLst/>
              <a:cxnLst/>
              <a:rect l="l" t="t" r="r" b="b"/>
              <a:pathLst>
                <a:path w="809" h="868" extrusionOk="0">
                  <a:moveTo>
                    <a:pt x="482" y="0"/>
                  </a:moveTo>
                  <a:cubicBezTo>
                    <a:pt x="439" y="0"/>
                    <a:pt x="396" y="9"/>
                    <a:pt x="362" y="17"/>
                  </a:cubicBezTo>
                  <a:lnTo>
                    <a:pt x="1" y="722"/>
                  </a:lnTo>
                  <a:lnTo>
                    <a:pt x="173" y="868"/>
                  </a:lnTo>
                  <a:lnTo>
                    <a:pt x="620" y="610"/>
                  </a:lnTo>
                  <a:lnTo>
                    <a:pt x="809" y="241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76;p95">
              <a:extLst>
                <a:ext uri="{FF2B5EF4-FFF2-40B4-BE49-F238E27FC236}">
                  <a16:creationId xmlns:a16="http://schemas.microsoft.com/office/drawing/2014/main" id="{F50EF7F8-7163-ACE2-EA78-294E73E784DA}"/>
                </a:ext>
              </a:extLst>
            </p:cNvPr>
            <p:cNvSpPr/>
            <p:nvPr/>
          </p:nvSpPr>
          <p:spPr>
            <a:xfrm>
              <a:off x="6989425" y="3535500"/>
              <a:ext cx="72175" cy="37175"/>
            </a:xfrm>
            <a:custGeom>
              <a:avLst/>
              <a:gdLst/>
              <a:ahLst/>
              <a:cxnLst/>
              <a:rect l="l" t="t" r="r" b="b"/>
              <a:pathLst>
                <a:path w="2887" h="1487" extrusionOk="0">
                  <a:moveTo>
                    <a:pt x="0" y="0"/>
                  </a:moveTo>
                  <a:lnTo>
                    <a:pt x="2431" y="1486"/>
                  </a:lnTo>
                  <a:lnTo>
                    <a:pt x="2887" y="584"/>
                  </a:lnTo>
                  <a:lnTo>
                    <a:pt x="2887" y="584"/>
                  </a:lnTo>
                  <a:cubicBezTo>
                    <a:pt x="2829" y="591"/>
                    <a:pt x="2771" y="595"/>
                    <a:pt x="2712" y="595"/>
                  </a:cubicBezTo>
                  <a:cubicBezTo>
                    <a:pt x="2485" y="595"/>
                    <a:pt x="2257" y="543"/>
                    <a:pt x="2045" y="447"/>
                  </a:cubicBezTo>
                  <a:cubicBezTo>
                    <a:pt x="1443" y="378"/>
                    <a:pt x="842" y="258"/>
                    <a:pt x="258" y="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477;p95">
              <a:extLst>
                <a:ext uri="{FF2B5EF4-FFF2-40B4-BE49-F238E27FC236}">
                  <a16:creationId xmlns:a16="http://schemas.microsoft.com/office/drawing/2014/main" id="{3D5ED8EA-7A7C-7EFE-1DF2-D8A490BD7D3C}"/>
                </a:ext>
              </a:extLst>
            </p:cNvPr>
            <p:cNvSpPr/>
            <p:nvPr/>
          </p:nvSpPr>
          <p:spPr>
            <a:xfrm>
              <a:off x="6989425" y="3512300"/>
              <a:ext cx="51575" cy="34375"/>
            </a:xfrm>
            <a:custGeom>
              <a:avLst/>
              <a:gdLst/>
              <a:ahLst/>
              <a:cxnLst/>
              <a:rect l="l" t="t" r="r" b="b"/>
              <a:pathLst>
                <a:path w="2063" h="1375" extrusionOk="0">
                  <a:moveTo>
                    <a:pt x="0" y="0"/>
                  </a:moveTo>
                  <a:lnTo>
                    <a:pt x="0" y="919"/>
                  </a:lnTo>
                  <a:lnTo>
                    <a:pt x="258" y="997"/>
                  </a:lnTo>
                  <a:cubicBezTo>
                    <a:pt x="842" y="1177"/>
                    <a:pt x="1443" y="1306"/>
                    <a:pt x="2045" y="1375"/>
                  </a:cubicBezTo>
                  <a:lnTo>
                    <a:pt x="2062" y="1375"/>
                  </a:lnTo>
                  <a:cubicBezTo>
                    <a:pt x="1976" y="1340"/>
                    <a:pt x="1907" y="1297"/>
                    <a:pt x="1839" y="1246"/>
                  </a:cubicBezTo>
                  <a:lnTo>
                    <a:pt x="825" y="670"/>
                  </a:lnTo>
                  <a:cubicBezTo>
                    <a:pt x="516" y="490"/>
                    <a:pt x="232" y="26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478;p95">
              <a:extLst>
                <a:ext uri="{FF2B5EF4-FFF2-40B4-BE49-F238E27FC236}">
                  <a16:creationId xmlns:a16="http://schemas.microsoft.com/office/drawing/2014/main" id="{B5AD1FE4-0798-56A8-5B1B-A5C7CB7B764E}"/>
                </a:ext>
              </a:extLst>
            </p:cNvPr>
            <p:cNvSpPr/>
            <p:nvPr/>
          </p:nvSpPr>
          <p:spPr>
            <a:xfrm>
              <a:off x="7050200" y="3456300"/>
              <a:ext cx="15500" cy="22625"/>
            </a:xfrm>
            <a:custGeom>
              <a:avLst/>
              <a:gdLst/>
              <a:ahLst/>
              <a:cxnLst/>
              <a:rect l="l" t="t" r="r" b="b"/>
              <a:pathLst>
                <a:path w="620" h="905" extrusionOk="0">
                  <a:moveTo>
                    <a:pt x="436" y="1"/>
                  </a:moveTo>
                  <a:cubicBezTo>
                    <a:pt x="398" y="1"/>
                    <a:pt x="355" y="14"/>
                    <a:pt x="310" y="41"/>
                  </a:cubicBezTo>
                  <a:cubicBezTo>
                    <a:pt x="121" y="178"/>
                    <a:pt x="0" y="393"/>
                    <a:pt x="0" y="634"/>
                  </a:cubicBezTo>
                  <a:cubicBezTo>
                    <a:pt x="0" y="800"/>
                    <a:pt x="77" y="904"/>
                    <a:pt x="186" y="904"/>
                  </a:cubicBezTo>
                  <a:cubicBezTo>
                    <a:pt x="224" y="904"/>
                    <a:pt x="266" y="892"/>
                    <a:pt x="310" y="866"/>
                  </a:cubicBezTo>
                  <a:cubicBezTo>
                    <a:pt x="499" y="728"/>
                    <a:pt x="619" y="505"/>
                    <a:pt x="619" y="273"/>
                  </a:cubicBezTo>
                  <a:cubicBezTo>
                    <a:pt x="619" y="102"/>
                    <a:pt x="544" y="1"/>
                    <a:pt x="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479;p95">
              <a:extLst>
                <a:ext uri="{FF2B5EF4-FFF2-40B4-BE49-F238E27FC236}">
                  <a16:creationId xmlns:a16="http://schemas.microsoft.com/office/drawing/2014/main" id="{76F07253-A365-6DFB-B149-0D6F8188E73B}"/>
                </a:ext>
              </a:extLst>
            </p:cNvPr>
            <p:cNvSpPr/>
            <p:nvPr/>
          </p:nvSpPr>
          <p:spPr>
            <a:xfrm>
              <a:off x="7088000" y="3434425"/>
              <a:ext cx="15700" cy="22625"/>
            </a:xfrm>
            <a:custGeom>
              <a:avLst/>
              <a:gdLst/>
              <a:ahLst/>
              <a:cxnLst/>
              <a:rect l="l" t="t" r="r" b="b"/>
              <a:pathLst>
                <a:path w="628" h="905" extrusionOk="0">
                  <a:moveTo>
                    <a:pt x="442" y="1"/>
                  </a:moveTo>
                  <a:cubicBezTo>
                    <a:pt x="404" y="1"/>
                    <a:pt x="362" y="13"/>
                    <a:pt x="318" y="39"/>
                  </a:cubicBezTo>
                  <a:cubicBezTo>
                    <a:pt x="121" y="177"/>
                    <a:pt x="9" y="392"/>
                    <a:pt x="1" y="632"/>
                  </a:cubicBezTo>
                  <a:cubicBezTo>
                    <a:pt x="1" y="803"/>
                    <a:pt x="80" y="904"/>
                    <a:pt x="190" y="904"/>
                  </a:cubicBezTo>
                  <a:cubicBezTo>
                    <a:pt x="230" y="904"/>
                    <a:pt x="273" y="891"/>
                    <a:pt x="318" y="864"/>
                  </a:cubicBezTo>
                  <a:cubicBezTo>
                    <a:pt x="507" y="727"/>
                    <a:pt x="619" y="512"/>
                    <a:pt x="628" y="271"/>
                  </a:cubicBezTo>
                  <a:cubicBezTo>
                    <a:pt x="628" y="105"/>
                    <a:pt x="552" y="1"/>
                    <a:pt x="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480;p95">
              <a:extLst>
                <a:ext uri="{FF2B5EF4-FFF2-40B4-BE49-F238E27FC236}">
                  <a16:creationId xmlns:a16="http://schemas.microsoft.com/office/drawing/2014/main" id="{AF1072C5-1A8B-0195-2BEA-FBDD1DF72EBC}"/>
                </a:ext>
              </a:extLst>
            </p:cNvPr>
            <p:cNvSpPr/>
            <p:nvPr/>
          </p:nvSpPr>
          <p:spPr>
            <a:xfrm>
              <a:off x="7056850" y="3564925"/>
              <a:ext cx="36975" cy="117725"/>
            </a:xfrm>
            <a:custGeom>
              <a:avLst/>
              <a:gdLst/>
              <a:ahLst/>
              <a:cxnLst/>
              <a:rect l="l" t="t" r="r" b="b"/>
              <a:pathLst>
                <a:path w="1479" h="4709" extrusionOk="0">
                  <a:moveTo>
                    <a:pt x="456" y="0"/>
                  </a:moveTo>
                  <a:lnTo>
                    <a:pt x="1" y="258"/>
                  </a:lnTo>
                  <a:lnTo>
                    <a:pt x="224" y="4012"/>
                  </a:lnTo>
                  <a:lnTo>
                    <a:pt x="972" y="4708"/>
                  </a:lnTo>
                  <a:lnTo>
                    <a:pt x="1479" y="3445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481;p95">
              <a:extLst>
                <a:ext uri="{FF2B5EF4-FFF2-40B4-BE49-F238E27FC236}">
                  <a16:creationId xmlns:a16="http://schemas.microsoft.com/office/drawing/2014/main" id="{36B4DE92-80D9-B18F-B6B3-5FF3AFF6118F}"/>
                </a:ext>
              </a:extLst>
            </p:cNvPr>
            <p:cNvSpPr/>
            <p:nvPr/>
          </p:nvSpPr>
          <p:spPr>
            <a:xfrm>
              <a:off x="7044400" y="3473425"/>
              <a:ext cx="56525" cy="59875"/>
            </a:xfrm>
            <a:custGeom>
              <a:avLst/>
              <a:gdLst/>
              <a:ahLst/>
              <a:cxnLst/>
              <a:rect l="l" t="t" r="r" b="b"/>
              <a:pathLst>
                <a:path w="2261" h="2395" extrusionOk="0">
                  <a:moveTo>
                    <a:pt x="2260" y="0"/>
                  </a:moveTo>
                  <a:lnTo>
                    <a:pt x="1" y="1306"/>
                  </a:lnTo>
                  <a:lnTo>
                    <a:pt x="1" y="1590"/>
                  </a:lnTo>
                  <a:cubicBezTo>
                    <a:pt x="1" y="2059"/>
                    <a:pt x="386" y="2394"/>
                    <a:pt x="808" y="2394"/>
                  </a:cubicBezTo>
                  <a:cubicBezTo>
                    <a:pt x="943" y="2394"/>
                    <a:pt x="1081" y="2360"/>
                    <a:pt x="1212" y="2285"/>
                  </a:cubicBezTo>
                  <a:cubicBezTo>
                    <a:pt x="1856" y="1907"/>
                    <a:pt x="2260" y="1212"/>
                    <a:pt x="2260" y="464"/>
                  </a:cubicBezTo>
                  <a:lnTo>
                    <a:pt x="22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6482;p95">
            <a:extLst>
              <a:ext uri="{FF2B5EF4-FFF2-40B4-BE49-F238E27FC236}">
                <a16:creationId xmlns:a16="http://schemas.microsoft.com/office/drawing/2014/main" id="{C76B7FE3-06A1-B7D2-AC50-E330219D8703}"/>
              </a:ext>
            </a:extLst>
          </p:cNvPr>
          <p:cNvGrpSpPr/>
          <p:nvPr/>
        </p:nvGrpSpPr>
        <p:grpSpPr>
          <a:xfrm>
            <a:off x="3679165" y="1397074"/>
            <a:ext cx="249370" cy="425338"/>
            <a:chOff x="1961300" y="3340250"/>
            <a:chExt cx="217600" cy="371150"/>
          </a:xfrm>
        </p:grpSpPr>
        <p:sp>
          <p:nvSpPr>
            <p:cNvPr id="35" name="Google Shape;6483;p95">
              <a:extLst>
                <a:ext uri="{FF2B5EF4-FFF2-40B4-BE49-F238E27FC236}">
                  <a16:creationId xmlns:a16="http://schemas.microsoft.com/office/drawing/2014/main" id="{EFEA058C-28AD-38A7-5F99-D449DC6EF972}"/>
                </a:ext>
              </a:extLst>
            </p:cNvPr>
            <p:cNvSpPr/>
            <p:nvPr/>
          </p:nvSpPr>
          <p:spPr>
            <a:xfrm>
              <a:off x="1984700" y="3510325"/>
              <a:ext cx="194200" cy="201075"/>
            </a:xfrm>
            <a:custGeom>
              <a:avLst/>
              <a:gdLst/>
              <a:ahLst/>
              <a:cxnLst/>
              <a:rect l="l" t="t" r="r" b="b"/>
              <a:pathLst>
                <a:path w="7768" h="8043" extrusionOk="0">
                  <a:moveTo>
                    <a:pt x="6765" y="0"/>
                  </a:moveTo>
                  <a:cubicBezTo>
                    <a:pt x="6474" y="0"/>
                    <a:pt x="1934" y="552"/>
                    <a:pt x="1934" y="552"/>
                  </a:cubicBezTo>
                  <a:cubicBezTo>
                    <a:pt x="1204" y="1041"/>
                    <a:pt x="611" y="1712"/>
                    <a:pt x="207" y="2493"/>
                  </a:cubicBezTo>
                  <a:cubicBezTo>
                    <a:pt x="70" y="2751"/>
                    <a:pt x="1" y="3043"/>
                    <a:pt x="9" y="3335"/>
                  </a:cubicBezTo>
                  <a:lnTo>
                    <a:pt x="9" y="6686"/>
                  </a:lnTo>
                  <a:lnTo>
                    <a:pt x="1178" y="7365"/>
                  </a:lnTo>
                  <a:cubicBezTo>
                    <a:pt x="1957" y="7813"/>
                    <a:pt x="2831" y="8042"/>
                    <a:pt x="3710" y="8042"/>
                  </a:cubicBezTo>
                  <a:cubicBezTo>
                    <a:pt x="4178" y="8042"/>
                    <a:pt x="4647" y="7977"/>
                    <a:pt x="5104" y="7846"/>
                  </a:cubicBezTo>
                  <a:cubicBezTo>
                    <a:pt x="6238" y="7511"/>
                    <a:pt x="7200" y="6746"/>
                    <a:pt x="7768" y="5715"/>
                  </a:cubicBezTo>
                  <a:lnTo>
                    <a:pt x="7768" y="2364"/>
                  </a:lnTo>
                  <a:cubicBezTo>
                    <a:pt x="7742" y="1480"/>
                    <a:pt x="7389" y="638"/>
                    <a:pt x="6779" y="2"/>
                  </a:cubicBezTo>
                  <a:cubicBezTo>
                    <a:pt x="6779" y="1"/>
                    <a:pt x="6774" y="0"/>
                    <a:pt x="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484;p95">
              <a:extLst>
                <a:ext uri="{FF2B5EF4-FFF2-40B4-BE49-F238E27FC236}">
                  <a16:creationId xmlns:a16="http://schemas.microsoft.com/office/drawing/2014/main" id="{6FAF6E42-8ECE-6438-14BE-4F623B964866}"/>
                </a:ext>
              </a:extLst>
            </p:cNvPr>
            <p:cNvSpPr/>
            <p:nvPr/>
          </p:nvSpPr>
          <p:spPr>
            <a:xfrm>
              <a:off x="2033025" y="3531825"/>
              <a:ext cx="100775" cy="123100"/>
            </a:xfrm>
            <a:custGeom>
              <a:avLst/>
              <a:gdLst/>
              <a:ahLst/>
              <a:cxnLst/>
              <a:rect l="l" t="t" r="r" b="b"/>
              <a:pathLst>
                <a:path w="4031" h="4924" extrusionOk="0">
                  <a:moveTo>
                    <a:pt x="1" y="1"/>
                  </a:moveTo>
                  <a:lnTo>
                    <a:pt x="1" y="1"/>
                  </a:lnTo>
                  <a:cubicBezTo>
                    <a:pt x="1633" y="998"/>
                    <a:pt x="2922" y="2467"/>
                    <a:pt x="3704" y="4211"/>
                  </a:cubicBezTo>
                  <a:lnTo>
                    <a:pt x="4030" y="4924"/>
                  </a:lnTo>
                  <a:lnTo>
                    <a:pt x="3833" y="2853"/>
                  </a:lnTo>
                  <a:cubicBezTo>
                    <a:pt x="3755" y="1977"/>
                    <a:pt x="3764" y="1092"/>
                    <a:pt x="3858" y="216"/>
                  </a:cubicBezTo>
                  <a:lnTo>
                    <a:pt x="3858" y="216"/>
                  </a:lnTo>
                  <a:cubicBezTo>
                    <a:pt x="3773" y="285"/>
                    <a:pt x="3687" y="345"/>
                    <a:pt x="3592" y="396"/>
                  </a:cubicBezTo>
                  <a:cubicBezTo>
                    <a:pt x="3344" y="537"/>
                    <a:pt x="3068" y="608"/>
                    <a:pt x="2792" y="608"/>
                  </a:cubicBezTo>
                  <a:cubicBezTo>
                    <a:pt x="2561" y="608"/>
                    <a:pt x="2330" y="558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485;p95">
              <a:extLst>
                <a:ext uri="{FF2B5EF4-FFF2-40B4-BE49-F238E27FC236}">
                  <a16:creationId xmlns:a16="http://schemas.microsoft.com/office/drawing/2014/main" id="{F3676B7E-5B9D-3B75-7888-25081C9CFF15}"/>
                </a:ext>
              </a:extLst>
            </p:cNvPr>
            <p:cNvSpPr/>
            <p:nvPr/>
          </p:nvSpPr>
          <p:spPr>
            <a:xfrm>
              <a:off x="1961300" y="3352050"/>
              <a:ext cx="94100" cy="80650"/>
            </a:xfrm>
            <a:custGeom>
              <a:avLst/>
              <a:gdLst/>
              <a:ahLst/>
              <a:cxnLst/>
              <a:rect l="l" t="t" r="r" b="b"/>
              <a:pathLst>
                <a:path w="3764" h="3226" extrusionOk="0">
                  <a:moveTo>
                    <a:pt x="2157" y="1"/>
                  </a:moveTo>
                  <a:cubicBezTo>
                    <a:pt x="714" y="1"/>
                    <a:pt x="0" y="1736"/>
                    <a:pt x="1014" y="2750"/>
                  </a:cubicBezTo>
                  <a:cubicBezTo>
                    <a:pt x="1343" y="3079"/>
                    <a:pt x="1747" y="3226"/>
                    <a:pt x="2144" y="3226"/>
                  </a:cubicBezTo>
                  <a:cubicBezTo>
                    <a:pt x="2971" y="3226"/>
                    <a:pt x="3763" y="2586"/>
                    <a:pt x="3763" y="1616"/>
                  </a:cubicBezTo>
                  <a:cubicBezTo>
                    <a:pt x="3763" y="723"/>
                    <a:pt x="3042" y="1"/>
                    <a:pt x="2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486;p95">
              <a:extLst>
                <a:ext uri="{FF2B5EF4-FFF2-40B4-BE49-F238E27FC236}">
                  <a16:creationId xmlns:a16="http://schemas.microsoft.com/office/drawing/2014/main" id="{92F90EFA-7EB0-296F-93DD-960B37CFC7A6}"/>
                </a:ext>
              </a:extLst>
            </p:cNvPr>
            <p:cNvSpPr/>
            <p:nvPr/>
          </p:nvSpPr>
          <p:spPr>
            <a:xfrm>
              <a:off x="2102625" y="3562125"/>
              <a:ext cx="30950" cy="92600"/>
            </a:xfrm>
            <a:custGeom>
              <a:avLst/>
              <a:gdLst/>
              <a:ahLst/>
              <a:cxnLst/>
              <a:rect l="l" t="t" r="r" b="b"/>
              <a:pathLst>
                <a:path w="1238" h="3704" extrusionOk="0">
                  <a:moveTo>
                    <a:pt x="456" y="0"/>
                  </a:moveTo>
                  <a:lnTo>
                    <a:pt x="1" y="267"/>
                  </a:lnTo>
                  <a:lnTo>
                    <a:pt x="52" y="1461"/>
                  </a:lnTo>
                  <a:cubicBezTo>
                    <a:pt x="387" y="1942"/>
                    <a:pt x="679" y="2458"/>
                    <a:pt x="920" y="2999"/>
                  </a:cubicBezTo>
                  <a:lnTo>
                    <a:pt x="1229" y="3695"/>
                  </a:lnTo>
                  <a:lnTo>
                    <a:pt x="1238" y="3703"/>
                  </a:lnTo>
                  <a:lnTo>
                    <a:pt x="1238" y="3703"/>
                  </a:lnTo>
                  <a:lnTo>
                    <a:pt x="1049" y="1641"/>
                  </a:lnTo>
                  <a:cubicBezTo>
                    <a:pt x="1032" y="1444"/>
                    <a:pt x="1014" y="1246"/>
                    <a:pt x="1006" y="1040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487;p95">
              <a:extLst>
                <a:ext uri="{FF2B5EF4-FFF2-40B4-BE49-F238E27FC236}">
                  <a16:creationId xmlns:a16="http://schemas.microsoft.com/office/drawing/2014/main" id="{2AD2A7FA-6730-700E-5299-334CADEDE1C4}"/>
                </a:ext>
              </a:extLst>
            </p:cNvPr>
            <p:cNvSpPr/>
            <p:nvPr/>
          </p:nvSpPr>
          <p:spPr>
            <a:xfrm>
              <a:off x="1989875" y="3580800"/>
              <a:ext cx="46825" cy="123750"/>
            </a:xfrm>
            <a:custGeom>
              <a:avLst/>
              <a:gdLst/>
              <a:ahLst/>
              <a:cxnLst/>
              <a:rect l="l" t="t" r="r" b="b"/>
              <a:pathLst>
                <a:path w="1873" h="4950" extrusionOk="0">
                  <a:moveTo>
                    <a:pt x="523" y="1"/>
                  </a:moveTo>
                  <a:cubicBezTo>
                    <a:pt x="215" y="1"/>
                    <a:pt x="0" y="285"/>
                    <a:pt x="0" y="765"/>
                  </a:cubicBezTo>
                  <a:lnTo>
                    <a:pt x="0" y="3979"/>
                  </a:lnTo>
                  <a:lnTo>
                    <a:pt x="1083" y="4606"/>
                  </a:lnTo>
                  <a:cubicBezTo>
                    <a:pt x="1332" y="4743"/>
                    <a:pt x="1598" y="4855"/>
                    <a:pt x="1864" y="4949"/>
                  </a:cubicBezTo>
                  <a:lnTo>
                    <a:pt x="1864" y="1848"/>
                  </a:lnTo>
                  <a:cubicBezTo>
                    <a:pt x="1873" y="1204"/>
                    <a:pt x="1478" y="465"/>
                    <a:pt x="997" y="181"/>
                  </a:cubicBezTo>
                  <a:lnTo>
                    <a:pt x="868" y="104"/>
                  </a:lnTo>
                  <a:cubicBezTo>
                    <a:pt x="745" y="34"/>
                    <a:pt x="629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488;p95">
              <a:extLst>
                <a:ext uri="{FF2B5EF4-FFF2-40B4-BE49-F238E27FC236}">
                  <a16:creationId xmlns:a16="http://schemas.microsoft.com/office/drawing/2014/main" id="{ECB77034-883D-2808-7CDB-DF060F570C5A}"/>
                </a:ext>
              </a:extLst>
            </p:cNvPr>
            <p:cNvSpPr/>
            <p:nvPr/>
          </p:nvSpPr>
          <p:spPr>
            <a:xfrm>
              <a:off x="2110350" y="3538275"/>
              <a:ext cx="17850" cy="18500"/>
            </a:xfrm>
            <a:custGeom>
              <a:avLst/>
              <a:gdLst/>
              <a:ahLst/>
              <a:cxnLst/>
              <a:rect l="l" t="t" r="r" b="b"/>
              <a:pathLst>
                <a:path w="714" h="740" extrusionOk="0">
                  <a:moveTo>
                    <a:pt x="714" y="1"/>
                  </a:moveTo>
                  <a:lnTo>
                    <a:pt x="714" y="1"/>
                  </a:lnTo>
                  <a:cubicBezTo>
                    <a:pt x="637" y="44"/>
                    <a:pt x="568" y="95"/>
                    <a:pt x="499" y="138"/>
                  </a:cubicBezTo>
                  <a:cubicBezTo>
                    <a:pt x="345" y="224"/>
                    <a:pt x="173" y="284"/>
                    <a:pt x="1" y="319"/>
                  </a:cubicBezTo>
                  <a:lnTo>
                    <a:pt x="568" y="740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489;p95">
              <a:extLst>
                <a:ext uri="{FF2B5EF4-FFF2-40B4-BE49-F238E27FC236}">
                  <a16:creationId xmlns:a16="http://schemas.microsoft.com/office/drawing/2014/main" id="{02EECFD0-B4D6-5C24-287A-F7AC3E12124E}"/>
                </a:ext>
              </a:extLst>
            </p:cNvPr>
            <p:cNvSpPr/>
            <p:nvPr/>
          </p:nvSpPr>
          <p:spPr>
            <a:xfrm>
              <a:off x="2098125" y="3546450"/>
              <a:ext cx="20850" cy="22350"/>
            </a:xfrm>
            <a:custGeom>
              <a:avLst/>
              <a:gdLst/>
              <a:ahLst/>
              <a:cxnLst/>
              <a:rect l="l" t="t" r="r" b="b"/>
              <a:pathLst>
                <a:path w="834" h="894" extrusionOk="0">
                  <a:moveTo>
                    <a:pt x="490" y="0"/>
                  </a:moveTo>
                  <a:cubicBezTo>
                    <a:pt x="455" y="0"/>
                    <a:pt x="413" y="9"/>
                    <a:pt x="370" y="17"/>
                  </a:cubicBezTo>
                  <a:lnTo>
                    <a:pt x="0" y="748"/>
                  </a:lnTo>
                  <a:lnTo>
                    <a:pt x="181" y="894"/>
                  </a:lnTo>
                  <a:lnTo>
                    <a:pt x="636" y="627"/>
                  </a:lnTo>
                  <a:lnTo>
                    <a:pt x="834" y="24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90;p95">
              <a:extLst>
                <a:ext uri="{FF2B5EF4-FFF2-40B4-BE49-F238E27FC236}">
                  <a16:creationId xmlns:a16="http://schemas.microsoft.com/office/drawing/2014/main" id="{02E6AD0E-DE99-887B-E8CD-D4ACF67A81A1}"/>
                </a:ext>
              </a:extLst>
            </p:cNvPr>
            <p:cNvSpPr/>
            <p:nvPr/>
          </p:nvSpPr>
          <p:spPr>
            <a:xfrm>
              <a:off x="2033025" y="3531825"/>
              <a:ext cx="74575" cy="38275"/>
            </a:xfrm>
            <a:custGeom>
              <a:avLst/>
              <a:gdLst/>
              <a:ahLst/>
              <a:cxnLst/>
              <a:rect l="l" t="t" r="r" b="b"/>
              <a:pathLst>
                <a:path w="2983" h="1531" extrusionOk="0">
                  <a:moveTo>
                    <a:pt x="1" y="1"/>
                  </a:moveTo>
                  <a:lnTo>
                    <a:pt x="2510" y="1530"/>
                  </a:lnTo>
                  <a:lnTo>
                    <a:pt x="2982" y="602"/>
                  </a:lnTo>
                  <a:lnTo>
                    <a:pt x="2982" y="602"/>
                  </a:lnTo>
                  <a:cubicBezTo>
                    <a:pt x="2921" y="609"/>
                    <a:pt x="2861" y="613"/>
                    <a:pt x="2800" y="613"/>
                  </a:cubicBezTo>
                  <a:cubicBezTo>
                    <a:pt x="2561" y="613"/>
                    <a:pt x="2327" y="559"/>
                    <a:pt x="2114" y="456"/>
                  </a:cubicBezTo>
                  <a:cubicBezTo>
                    <a:pt x="1487" y="388"/>
                    <a:pt x="877" y="259"/>
                    <a:pt x="276" y="7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491;p95">
              <a:extLst>
                <a:ext uri="{FF2B5EF4-FFF2-40B4-BE49-F238E27FC236}">
                  <a16:creationId xmlns:a16="http://schemas.microsoft.com/office/drawing/2014/main" id="{A6290D7D-DCAA-0B0D-AD4A-7C12ECA4C3F2}"/>
                </a:ext>
              </a:extLst>
            </p:cNvPr>
            <p:cNvSpPr/>
            <p:nvPr/>
          </p:nvSpPr>
          <p:spPr>
            <a:xfrm>
              <a:off x="2033025" y="3508000"/>
              <a:ext cx="52650" cy="35250"/>
            </a:xfrm>
            <a:custGeom>
              <a:avLst/>
              <a:gdLst/>
              <a:ahLst/>
              <a:cxnLst/>
              <a:rect l="l" t="t" r="r" b="b"/>
              <a:pathLst>
                <a:path w="2106" h="1410" extrusionOk="0">
                  <a:moveTo>
                    <a:pt x="1" y="0"/>
                  </a:moveTo>
                  <a:lnTo>
                    <a:pt x="1" y="954"/>
                  </a:lnTo>
                  <a:lnTo>
                    <a:pt x="267" y="1031"/>
                  </a:lnTo>
                  <a:cubicBezTo>
                    <a:pt x="869" y="1212"/>
                    <a:pt x="1487" y="1341"/>
                    <a:pt x="2106" y="1409"/>
                  </a:cubicBezTo>
                  <a:cubicBezTo>
                    <a:pt x="2037" y="1375"/>
                    <a:pt x="1968" y="1332"/>
                    <a:pt x="1900" y="1289"/>
                  </a:cubicBezTo>
                  <a:lnTo>
                    <a:pt x="860" y="696"/>
                  </a:lnTo>
                  <a:cubicBezTo>
                    <a:pt x="534" y="507"/>
                    <a:pt x="250" y="27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92;p95">
              <a:extLst>
                <a:ext uri="{FF2B5EF4-FFF2-40B4-BE49-F238E27FC236}">
                  <a16:creationId xmlns:a16="http://schemas.microsoft.com/office/drawing/2014/main" id="{489C7CDD-52A2-78E5-7A0B-A4CCED9DC4B4}"/>
                </a:ext>
              </a:extLst>
            </p:cNvPr>
            <p:cNvSpPr/>
            <p:nvPr/>
          </p:nvSpPr>
          <p:spPr>
            <a:xfrm>
              <a:off x="2031750" y="3412425"/>
              <a:ext cx="134700" cy="134725"/>
            </a:xfrm>
            <a:custGeom>
              <a:avLst/>
              <a:gdLst/>
              <a:ahLst/>
              <a:cxnLst/>
              <a:rect l="l" t="t" r="r" b="b"/>
              <a:pathLst>
                <a:path w="5388" h="5389" extrusionOk="0">
                  <a:moveTo>
                    <a:pt x="5387" y="0"/>
                  </a:moveTo>
                  <a:lnTo>
                    <a:pt x="4769" y="361"/>
                  </a:lnTo>
                  <a:cubicBezTo>
                    <a:pt x="4610" y="450"/>
                    <a:pt x="4436" y="494"/>
                    <a:pt x="4262" y="494"/>
                  </a:cubicBezTo>
                  <a:cubicBezTo>
                    <a:pt x="4051" y="494"/>
                    <a:pt x="3840" y="428"/>
                    <a:pt x="3660" y="301"/>
                  </a:cubicBezTo>
                  <a:cubicBezTo>
                    <a:pt x="3403" y="894"/>
                    <a:pt x="2964" y="1392"/>
                    <a:pt x="2406" y="1718"/>
                  </a:cubicBezTo>
                  <a:lnTo>
                    <a:pt x="2234" y="1813"/>
                  </a:lnTo>
                  <a:cubicBezTo>
                    <a:pt x="1787" y="2073"/>
                    <a:pt x="1290" y="2205"/>
                    <a:pt x="781" y="2205"/>
                  </a:cubicBezTo>
                  <a:cubicBezTo>
                    <a:pt x="685" y="2205"/>
                    <a:pt x="588" y="2201"/>
                    <a:pt x="490" y="2191"/>
                  </a:cubicBezTo>
                  <a:cubicBezTo>
                    <a:pt x="437" y="2159"/>
                    <a:pt x="381" y="2145"/>
                    <a:pt x="325" y="2145"/>
                  </a:cubicBezTo>
                  <a:cubicBezTo>
                    <a:pt x="156" y="2145"/>
                    <a:pt x="0" y="2280"/>
                    <a:pt x="0" y="2475"/>
                  </a:cubicBezTo>
                  <a:cubicBezTo>
                    <a:pt x="0" y="2767"/>
                    <a:pt x="155" y="3042"/>
                    <a:pt x="413" y="3188"/>
                  </a:cubicBezTo>
                  <a:lnTo>
                    <a:pt x="490" y="3239"/>
                  </a:lnTo>
                  <a:lnTo>
                    <a:pt x="52" y="3823"/>
                  </a:lnTo>
                  <a:cubicBezTo>
                    <a:pt x="301" y="4098"/>
                    <a:pt x="593" y="4330"/>
                    <a:pt x="911" y="4519"/>
                  </a:cubicBezTo>
                  <a:lnTo>
                    <a:pt x="1951" y="5112"/>
                  </a:lnTo>
                  <a:cubicBezTo>
                    <a:pt x="2221" y="5295"/>
                    <a:pt x="2535" y="5388"/>
                    <a:pt x="2849" y="5388"/>
                  </a:cubicBezTo>
                  <a:cubicBezTo>
                    <a:pt x="3124" y="5388"/>
                    <a:pt x="3398" y="5317"/>
                    <a:pt x="3643" y="5172"/>
                  </a:cubicBezTo>
                  <a:cubicBezTo>
                    <a:pt x="4726" y="4545"/>
                    <a:pt x="5387" y="3394"/>
                    <a:pt x="5387" y="2148"/>
                  </a:cubicBezTo>
                  <a:lnTo>
                    <a:pt x="53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93;p95">
              <a:extLst>
                <a:ext uri="{FF2B5EF4-FFF2-40B4-BE49-F238E27FC236}">
                  <a16:creationId xmlns:a16="http://schemas.microsoft.com/office/drawing/2014/main" id="{15BEDF43-D579-D9F0-DD45-278F7736636B}"/>
                </a:ext>
              </a:extLst>
            </p:cNvPr>
            <p:cNvSpPr/>
            <p:nvPr/>
          </p:nvSpPr>
          <p:spPr>
            <a:xfrm>
              <a:off x="2093825" y="3453100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58" y="0"/>
                  </a:moveTo>
                  <a:cubicBezTo>
                    <a:pt x="418" y="0"/>
                    <a:pt x="374" y="13"/>
                    <a:pt x="327" y="40"/>
                  </a:cubicBezTo>
                  <a:cubicBezTo>
                    <a:pt x="129" y="177"/>
                    <a:pt x="9" y="401"/>
                    <a:pt x="0" y="650"/>
                  </a:cubicBezTo>
                  <a:cubicBezTo>
                    <a:pt x="0" y="823"/>
                    <a:pt x="82" y="929"/>
                    <a:pt x="198" y="929"/>
                  </a:cubicBezTo>
                  <a:cubicBezTo>
                    <a:pt x="237" y="929"/>
                    <a:pt x="281" y="917"/>
                    <a:pt x="327" y="890"/>
                  </a:cubicBezTo>
                  <a:cubicBezTo>
                    <a:pt x="524" y="744"/>
                    <a:pt x="645" y="521"/>
                    <a:pt x="645" y="280"/>
                  </a:cubicBezTo>
                  <a:cubicBezTo>
                    <a:pt x="645" y="103"/>
                    <a:pt x="57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494;p95">
              <a:extLst>
                <a:ext uri="{FF2B5EF4-FFF2-40B4-BE49-F238E27FC236}">
                  <a16:creationId xmlns:a16="http://schemas.microsoft.com/office/drawing/2014/main" id="{BEB4491E-1B05-3553-ACAC-A7486B086AEA}"/>
                </a:ext>
              </a:extLst>
            </p:cNvPr>
            <p:cNvSpPr/>
            <p:nvPr/>
          </p:nvSpPr>
          <p:spPr>
            <a:xfrm>
              <a:off x="2138925" y="3425850"/>
              <a:ext cx="16125" cy="23300"/>
            </a:xfrm>
            <a:custGeom>
              <a:avLst/>
              <a:gdLst/>
              <a:ahLst/>
              <a:cxnLst/>
              <a:rect l="l" t="t" r="r" b="b"/>
              <a:pathLst>
                <a:path w="645" h="932" extrusionOk="0">
                  <a:moveTo>
                    <a:pt x="444" y="0"/>
                  </a:moveTo>
                  <a:cubicBezTo>
                    <a:pt x="405" y="0"/>
                    <a:pt x="362" y="13"/>
                    <a:pt x="318" y="39"/>
                  </a:cubicBezTo>
                  <a:cubicBezTo>
                    <a:pt x="121" y="176"/>
                    <a:pt x="1" y="408"/>
                    <a:pt x="1" y="649"/>
                  </a:cubicBezTo>
                  <a:cubicBezTo>
                    <a:pt x="1" y="821"/>
                    <a:pt x="76" y="932"/>
                    <a:pt x="189" y="932"/>
                  </a:cubicBezTo>
                  <a:cubicBezTo>
                    <a:pt x="228" y="932"/>
                    <a:pt x="272" y="918"/>
                    <a:pt x="318" y="889"/>
                  </a:cubicBezTo>
                  <a:cubicBezTo>
                    <a:pt x="516" y="752"/>
                    <a:pt x="636" y="520"/>
                    <a:pt x="645" y="279"/>
                  </a:cubicBezTo>
                  <a:cubicBezTo>
                    <a:pt x="645" y="106"/>
                    <a:pt x="559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95;p95">
              <a:extLst>
                <a:ext uri="{FF2B5EF4-FFF2-40B4-BE49-F238E27FC236}">
                  <a16:creationId xmlns:a16="http://schemas.microsoft.com/office/drawing/2014/main" id="{E66B4E23-145E-8A22-6412-279186A8967F}"/>
                </a:ext>
              </a:extLst>
            </p:cNvPr>
            <p:cNvSpPr/>
            <p:nvPr/>
          </p:nvSpPr>
          <p:spPr>
            <a:xfrm>
              <a:off x="1976775" y="3340250"/>
              <a:ext cx="201050" cy="167775"/>
            </a:xfrm>
            <a:custGeom>
              <a:avLst/>
              <a:gdLst/>
              <a:ahLst/>
              <a:cxnLst/>
              <a:rect l="l" t="t" r="r" b="b"/>
              <a:pathLst>
                <a:path w="8042" h="6711" extrusionOk="0">
                  <a:moveTo>
                    <a:pt x="4710" y="1"/>
                  </a:moveTo>
                  <a:cubicBezTo>
                    <a:pt x="3468" y="1"/>
                    <a:pt x="2147" y="512"/>
                    <a:pt x="1400" y="1959"/>
                  </a:cubicBezTo>
                  <a:cubicBezTo>
                    <a:pt x="0" y="4666"/>
                    <a:pt x="2260" y="6710"/>
                    <a:pt x="2260" y="6710"/>
                  </a:cubicBezTo>
                  <a:lnTo>
                    <a:pt x="2698" y="6126"/>
                  </a:lnTo>
                  <a:lnTo>
                    <a:pt x="2620" y="6075"/>
                  </a:lnTo>
                  <a:cubicBezTo>
                    <a:pt x="2363" y="5929"/>
                    <a:pt x="2199" y="5654"/>
                    <a:pt x="2199" y="5362"/>
                  </a:cubicBezTo>
                  <a:cubicBezTo>
                    <a:pt x="2206" y="5167"/>
                    <a:pt x="2359" y="5032"/>
                    <a:pt x="2529" y="5032"/>
                  </a:cubicBezTo>
                  <a:cubicBezTo>
                    <a:pt x="2585" y="5032"/>
                    <a:pt x="2643" y="5046"/>
                    <a:pt x="2698" y="5078"/>
                  </a:cubicBezTo>
                  <a:cubicBezTo>
                    <a:pt x="2790" y="5087"/>
                    <a:pt x="2883" y="5092"/>
                    <a:pt x="2976" y="5092"/>
                  </a:cubicBezTo>
                  <a:cubicBezTo>
                    <a:pt x="3485" y="5092"/>
                    <a:pt x="3990" y="4954"/>
                    <a:pt x="4433" y="4700"/>
                  </a:cubicBezTo>
                  <a:lnTo>
                    <a:pt x="4605" y="4597"/>
                  </a:lnTo>
                  <a:cubicBezTo>
                    <a:pt x="5163" y="4279"/>
                    <a:pt x="5602" y="3781"/>
                    <a:pt x="5859" y="3188"/>
                  </a:cubicBezTo>
                  <a:cubicBezTo>
                    <a:pt x="6036" y="3313"/>
                    <a:pt x="6242" y="3376"/>
                    <a:pt x="6449" y="3376"/>
                  </a:cubicBezTo>
                  <a:cubicBezTo>
                    <a:pt x="6625" y="3376"/>
                    <a:pt x="6801" y="3330"/>
                    <a:pt x="6959" y="3239"/>
                  </a:cubicBezTo>
                  <a:lnTo>
                    <a:pt x="7586" y="2879"/>
                  </a:lnTo>
                  <a:lnTo>
                    <a:pt x="7664" y="2827"/>
                  </a:lnTo>
                  <a:cubicBezTo>
                    <a:pt x="7913" y="2672"/>
                    <a:pt x="8042" y="2372"/>
                    <a:pt x="7973" y="2088"/>
                  </a:cubicBezTo>
                  <a:cubicBezTo>
                    <a:pt x="7784" y="1220"/>
                    <a:pt x="7131" y="525"/>
                    <a:pt x="6280" y="275"/>
                  </a:cubicBezTo>
                  <a:lnTo>
                    <a:pt x="6143" y="232"/>
                  </a:lnTo>
                  <a:cubicBezTo>
                    <a:pt x="6100" y="215"/>
                    <a:pt x="6066" y="207"/>
                    <a:pt x="6023" y="189"/>
                  </a:cubicBezTo>
                  <a:cubicBezTo>
                    <a:pt x="5980" y="181"/>
                    <a:pt x="5919" y="164"/>
                    <a:pt x="5868" y="147"/>
                  </a:cubicBezTo>
                  <a:cubicBezTo>
                    <a:pt x="5505" y="54"/>
                    <a:pt x="5111" y="1"/>
                    <a:pt x="4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96;p95">
              <a:extLst>
                <a:ext uri="{FF2B5EF4-FFF2-40B4-BE49-F238E27FC236}">
                  <a16:creationId xmlns:a16="http://schemas.microsoft.com/office/drawing/2014/main" id="{1A8E9ACF-0A79-CE07-4A67-D8AC9B631803}"/>
                </a:ext>
              </a:extLst>
            </p:cNvPr>
            <p:cNvSpPr/>
            <p:nvPr/>
          </p:nvSpPr>
          <p:spPr>
            <a:xfrm>
              <a:off x="2094025" y="3468050"/>
              <a:ext cx="58250" cy="61675"/>
            </a:xfrm>
            <a:custGeom>
              <a:avLst/>
              <a:gdLst/>
              <a:ahLst/>
              <a:cxnLst/>
              <a:rect l="l" t="t" r="r" b="b"/>
              <a:pathLst>
                <a:path w="2330" h="2467" extrusionOk="0">
                  <a:moveTo>
                    <a:pt x="2329" y="0"/>
                  </a:moveTo>
                  <a:lnTo>
                    <a:pt x="1" y="1341"/>
                  </a:lnTo>
                  <a:lnTo>
                    <a:pt x="1" y="1641"/>
                  </a:lnTo>
                  <a:cubicBezTo>
                    <a:pt x="1" y="2123"/>
                    <a:pt x="395" y="2467"/>
                    <a:pt x="830" y="2467"/>
                  </a:cubicBezTo>
                  <a:cubicBezTo>
                    <a:pt x="968" y="2467"/>
                    <a:pt x="1111" y="2431"/>
                    <a:pt x="1247" y="2354"/>
                  </a:cubicBezTo>
                  <a:cubicBezTo>
                    <a:pt x="1917" y="1968"/>
                    <a:pt x="2329" y="1246"/>
                    <a:pt x="2329" y="473"/>
                  </a:cubicBez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497;p95">
              <a:extLst>
                <a:ext uri="{FF2B5EF4-FFF2-40B4-BE49-F238E27FC236}">
                  <a16:creationId xmlns:a16="http://schemas.microsoft.com/office/drawing/2014/main" id="{44CE5160-1F84-A7B9-CB82-B1DC42FF242B}"/>
                </a:ext>
              </a:extLst>
            </p:cNvPr>
            <p:cNvSpPr/>
            <p:nvPr/>
          </p:nvSpPr>
          <p:spPr>
            <a:xfrm>
              <a:off x="2044000" y="3454725"/>
              <a:ext cx="13750" cy="118800"/>
            </a:xfrm>
            <a:custGeom>
              <a:avLst/>
              <a:gdLst/>
              <a:ahLst/>
              <a:cxnLst/>
              <a:rect l="l" t="t" r="r" b="b"/>
              <a:pathLst>
                <a:path w="550" h="4752" extrusionOk="0">
                  <a:moveTo>
                    <a:pt x="550" y="1"/>
                  </a:moveTo>
                  <a:lnTo>
                    <a:pt x="0" y="104"/>
                  </a:lnTo>
                  <a:lnTo>
                    <a:pt x="0" y="4133"/>
                  </a:lnTo>
                  <a:cubicBezTo>
                    <a:pt x="0" y="4382"/>
                    <a:pt x="215" y="4623"/>
                    <a:pt x="550" y="4752"/>
                  </a:cubicBezTo>
                  <a:lnTo>
                    <a:pt x="5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6498;p95">
            <a:extLst>
              <a:ext uri="{FF2B5EF4-FFF2-40B4-BE49-F238E27FC236}">
                <a16:creationId xmlns:a16="http://schemas.microsoft.com/office/drawing/2014/main" id="{EEE1118B-F92A-E4C6-8390-53C8A12A6E9E}"/>
              </a:ext>
            </a:extLst>
          </p:cNvPr>
          <p:cNvGrpSpPr/>
          <p:nvPr/>
        </p:nvGrpSpPr>
        <p:grpSpPr>
          <a:xfrm>
            <a:off x="5777860" y="2029486"/>
            <a:ext cx="231148" cy="424536"/>
            <a:chOff x="5071825" y="3339425"/>
            <a:chExt cx="201700" cy="370450"/>
          </a:xfrm>
        </p:grpSpPr>
        <p:sp>
          <p:nvSpPr>
            <p:cNvPr id="51" name="Google Shape;6499;p95">
              <a:extLst>
                <a:ext uri="{FF2B5EF4-FFF2-40B4-BE49-F238E27FC236}">
                  <a16:creationId xmlns:a16="http://schemas.microsoft.com/office/drawing/2014/main" id="{F8CAC652-A859-FAE0-0572-1440BB05C4B9}"/>
                </a:ext>
              </a:extLst>
            </p:cNvPr>
            <p:cNvSpPr/>
            <p:nvPr/>
          </p:nvSpPr>
          <p:spPr>
            <a:xfrm>
              <a:off x="5079750" y="3503500"/>
              <a:ext cx="193775" cy="206375"/>
            </a:xfrm>
            <a:custGeom>
              <a:avLst/>
              <a:gdLst/>
              <a:ahLst/>
              <a:cxnLst/>
              <a:rect l="l" t="t" r="r" b="b"/>
              <a:pathLst>
                <a:path w="7751" h="8255" extrusionOk="0">
                  <a:moveTo>
                    <a:pt x="5163" y="1"/>
                  </a:moveTo>
                  <a:cubicBezTo>
                    <a:pt x="3577" y="1"/>
                    <a:pt x="1934" y="510"/>
                    <a:pt x="1934" y="782"/>
                  </a:cubicBezTo>
                  <a:cubicBezTo>
                    <a:pt x="1204" y="1271"/>
                    <a:pt x="611" y="1942"/>
                    <a:pt x="207" y="2723"/>
                  </a:cubicBezTo>
                  <a:cubicBezTo>
                    <a:pt x="70" y="2981"/>
                    <a:pt x="1" y="3265"/>
                    <a:pt x="10" y="3557"/>
                  </a:cubicBezTo>
                  <a:lnTo>
                    <a:pt x="10" y="6907"/>
                  </a:lnTo>
                  <a:lnTo>
                    <a:pt x="1178" y="7578"/>
                  </a:lnTo>
                  <a:cubicBezTo>
                    <a:pt x="1952" y="8026"/>
                    <a:pt x="2824" y="8255"/>
                    <a:pt x="3704" y="8255"/>
                  </a:cubicBezTo>
                  <a:cubicBezTo>
                    <a:pt x="4173" y="8255"/>
                    <a:pt x="4644" y="8190"/>
                    <a:pt x="5104" y="8059"/>
                  </a:cubicBezTo>
                  <a:cubicBezTo>
                    <a:pt x="6230" y="7732"/>
                    <a:pt x="7183" y="6968"/>
                    <a:pt x="7750" y="5937"/>
                  </a:cubicBezTo>
                  <a:lnTo>
                    <a:pt x="7750" y="2586"/>
                  </a:lnTo>
                  <a:cubicBezTo>
                    <a:pt x="7725" y="1710"/>
                    <a:pt x="7372" y="868"/>
                    <a:pt x="6771" y="232"/>
                  </a:cubicBezTo>
                  <a:cubicBezTo>
                    <a:pt x="6295" y="66"/>
                    <a:pt x="5732" y="1"/>
                    <a:pt x="51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00;p95">
              <a:extLst>
                <a:ext uri="{FF2B5EF4-FFF2-40B4-BE49-F238E27FC236}">
                  <a16:creationId xmlns:a16="http://schemas.microsoft.com/office/drawing/2014/main" id="{A62F39BC-4D7A-BCE6-F42E-99AC5ABB8965}"/>
                </a:ext>
              </a:extLst>
            </p:cNvPr>
            <p:cNvSpPr/>
            <p:nvPr/>
          </p:nvSpPr>
          <p:spPr>
            <a:xfrm>
              <a:off x="5128100" y="3530775"/>
              <a:ext cx="100525" cy="122875"/>
            </a:xfrm>
            <a:custGeom>
              <a:avLst/>
              <a:gdLst/>
              <a:ahLst/>
              <a:cxnLst/>
              <a:rect l="l" t="t" r="r" b="b"/>
              <a:pathLst>
                <a:path w="4021" h="4915" extrusionOk="0">
                  <a:moveTo>
                    <a:pt x="0" y="0"/>
                  </a:moveTo>
                  <a:lnTo>
                    <a:pt x="0" y="0"/>
                  </a:lnTo>
                  <a:cubicBezTo>
                    <a:pt x="1624" y="997"/>
                    <a:pt x="2913" y="2457"/>
                    <a:pt x="3694" y="4201"/>
                  </a:cubicBezTo>
                  <a:lnTo>
                    <a:pt x="4021" y="4914"/>
                  </a:lnTo>
                  <a:lnTo>
                    <a:pt x="3823" y="2852"/>
                  </a:lnTo>
                  <a:cubicBezTo>
                    <a:pt x="3737" y="1976"/>
                    <a:pt x="3746" y="1091"/>
                    <a:pt x="3849" y="215"/>
                  </a:cubicBezTo>
                  <a:lnTo>
                    <a:pt x="3849" y="215"/>
                  </a:lnTo>
                  <a:cubicBezTo>
                    <a:pt x="3763" y="284"/>
                    <a:pt x="3669" y="335"/>
                    <a:pt x="3574" y="395"/>
                  </a:cubicBezTo>
                  <a:cubicBezTo>
                    <a:pt x="3331" y="536"/>
                    <a:pt x="3057" y="607"/>
                    <a:pt x="2782" y="607"/>
                  </a:cubicBezTo>
                  <a:cubicBezTo>
                    <a:pt x="2551" y="607"/>
                    <a:pt x="2320" y="557"/>
                    <a:pt x="2105" y="455"/>
                  </a:cubicBezTo>
                  <a:cubicBezTo>
                    <a:pt x="1478" y="387"/>
                    <a:pt x="868" y="258"/>
                    <a:pt x="266" y="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01;p95">
              <a:extLst>
                <a:ext uri="{FF2B5EF4-FFF2-40B4-BE49-F238E27FC236}">
                  <a16:creationId xmlns:a16="http://schemas.microsoft.com/office/drawing/2014/main" id="{35AEDBE8-E261-F00F-C4A6-D8BD9F2230D8}"/>
                </a:ext>
              </a:extLst>
            </p:cNvPr>
            <p:cNvSpPr/>
            <p:nvPr/>
          </p:nvSpPr>
          <p:spPr>
            <a:xfrm>
              <a:off x="5127875" y="3506925"/>
              <a:ext cx="52850" cy="35250"/>
            </a:xfrm>
            <a:custGeom>
              <a:avLst/>
              <a:gdLst/>
              <a:ahLst/>
              <a:cxnLst/>
              <a:rect l="l" t="t" r="r" b="b"/>
              <a:pathLst>
                <a:path w="2114" h="1410" extrusionOk="0">
                  <a:moveTo>
                    <a:pt x="0" y="0"/>
                  </a:moveTo>
                  <a:lnTo>
                    <a:pt x="0" y="945"/>
                  </a:lnTo>
                  <a:lnTo>
                    <a:pt x="275" y="1031"/>
                  </a:lnTo>
                  <a:cubicBezTo>
                    <a:pt x="877" y="1212"/>
                    <a:pt x="1487" y="1341"/>
                    <a:pt x="2114" y="1409"/>
                  </a:cubicBezTo>
                  <a:cubicBezTo>
                    <a:pt x="2037" y="1375"/>
                    <a:pt x="1968" y="1332"/>
                    <a:pt x="1899" y="1289"/>
                  </a:cubicBezTo>
                  <a:lnTo>
                    <a:pt x="860" y="696"/>
                  </a:lnTo>
                  <a:cubicBezTo>
                    <a:pt x="542" y="507"/>
                    <a:pt x="250" y="275"/>
                    <a:pt x="0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502;p95">
              <a:extLst>
                <a:ext uri="{FF2B5EF4-FFF2-40B4-BE49-F238E27FC236}">
                  <a16:creationId xmlns:a16="http://schemas.microsoft.com/office/drawing/2014/main" id="{BB03821F-E921-9113-8251-E58C53A102F9}"/>
                </a:ext>
              </a:extLst>
            </p:cNvPr>
            <p:cNvSpPr/>
            <p:nvPr/>
          </p:nvSpPr>
          <p:spPr>
            <a:xfrm>
              <a:off x="5084925" y="3579725"/>
              <a:ext cx="46625" cy="123525"/>
            </a:xfrm>
            <a:custGeom>
              <a:avLst/>
              <a:gdLst/>
              <a:ahLst/>
              <a:cxnLst/>
              <a:rect l="l" t="t" r="r" b="b"/>
              <a:pathLst>
                <a:path w="1865" h="4941" extrusionOk="0">
                  <a:moveTo>
                    <a:pt x="523" y="1"/>
                  </a:moveTo>
                  <a:cubicBezTo>
                    <a:pt x="215" y="1"/>
                    <a:pt x="0" y="283"/>
                    <a:pt x="0" y="757"/>
                  </a:cubicBezTo>
                  <a:lnTo>
                    <a:pt x="0" y="3970"/>
                  </a:lnTo>
                  <a:lnTo>
                    <a:pt x="1074" y="4589"/>
                  </a:lnTo>
                  <a:cubicBezTo>
                    <a:pt x="1323" y="4726"/>
                    <a:pt x="1590" y="4846"/>
                    <a:pt x="1865" y="4941"/>
                  </a:cubicBezTo>
                  <a:lnTo>
                    <a:pt x="1865" y="1839"/>
                  </a:lnTo>
                  <a:cubicBezTo>
                    <a:pt x="1865" y="1195"/>
                    <a:pt x="1478" y="456"/>
                    <a:pt x="997" y="181"/>
                  </a:cubicBezTo>
                  <a:lnTo>
                    <a:pt x="868" y="104"/>
                  </a:lnTo>
                  <a:cubicBezTo>
                    <a:pt x="745" y="34"/>
                    <a:pt x="628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03;p95">
              <a:extLst>
                <a:ext uri="{FF2B5EF4-FFF2-40B4-BE49-F238E27FC236}">
                  <a16:creationId xmlns:a16="http://schemas.microsoft.com/office/drawing/2014/main" id="{5A68F1A2-6C53-BBAD-D5E5-8C98EB8BBBF8}"/>
                </a:ext>
              </a:extLst>
            </p:cNvPr>
            <p:cNvSpPr/>
            <p:nvPr/>
          </p:nvSpPr>
          <p:spPr>
            <a:xfrm>
              <a:off x="5197475" y="3560825"/>
              <a:ext cx="31150" cy="92600"/>
            </a:xfrm>
            <a:custGeom>
              <a:avLst/>
              <a:gdLst/>
              <a:ahLst/>
              <a:cxnLst/>
              <a:rect l="l" t="t" r="r" b="b"/>
              <a:pathLst>
                <a:path w="1246" h="3704" extrusionOk="0">
                  <a:moveTo>
                    <a:pt x="455" y="1"/>
                  </a:moveTo>
                  <a:lnTo>
                    <a:pt x="0" y="267"/>
                  </a:lnTo>
                  <a:lnTo>
                    <a:pt x="52" y="1461"/>
                  </a:lnTo>
                  <a:cubicBezTo>
                    <a:pt x="395" y="1951"/>
                    <a:pt x="679" y="2458"/>
                    <a:pt x="928" y="2999"/>
                  </a:cubicBezTo>
                  <a:lnTo>
                    <a:pt x="1237" y="3687"/>
                  </a:lnTo>
                  <a:lnTo>
                    <a:pt x="1246" y="3704"/>
                  </a:lnTo>
                  <a:lnTo>
                    <a:pt x="1048" y="1650"/>
                  </a:lnTo>
                  <a:cubicBezTo>
                    <a:pt x="1031" y="1444"/>
                    <a:pt x="1014" y="1247"/>
                    <a:pt x="1005" y="1049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504;p95">
              <a:extLst>
                <a:ext uri="{FF2B5EF4-FFF2-40B4-BE49-F238E27FC236}">
                  <a16:creationId xmlns:a16="http://schemas.microsoft.com/office/drawing/2014/main" id="{1C66F1C4-46B4-015C-2B94-7D6549C51E56}"/>
                </a:ext>
              </a:extLst>
            </p:cNvPr>
            <p:cNvSpPr/>
            <p:nvPr/>
          </p:nvSpPr>
          <p:spPr>
            <a:xfrm>
              <a:off x="5071825" y="3339600"/>
              <a:ext cx="189450" cy="206475"/>
            </a:xfrm>
            <a:custGeom>
              <a:avLst/>
              <a:gdLst/>
              <a:ahLst/>
              <a:cxnLst/>
              <a:rect l="l" t="t" r="r" b="b"/>
              <a:pathLst>
                <a:path w="7578" h="8259" extrusionOk="0">
                  <a:moveTo>
                    <a:pt x="4697" y="1"/>
                  </a:moveTo>
                  <a:cubicBezTo>
                    <a:pt x="3458" y="1"/>
                    <a:pt x="2144" y="510"/>
                    <a:pt x="1392" y="1951"/>
                  </a:cubicBezTo>
                  <a:cubicBezTo>
                    <a:pt x="0" y="4649"/>
                    <a:pt x="2251" y="6693"/>
                    <a:pt x="2251" y="6693"/>
                  </a:cubicBezTo>
                  <a:cubicBezTo>
                    <a:pt x="2492" y="6968"/>
                    <a:pt x="2784" y="7209"/>
                    <a:pt x="3110" y="7389"/>
                  </a:cubicBezTo>
                  <a:lnTo>
                    <a:pt x="4141" y="7982"/>
                  </a:lnTo>
                  <a:cubicBezTo>
                    <a:pt x="4411" y="8165"/>
                    <a:pt x="4723" y="8258"/>
                    <a:pt x="5036" y="8258"/>
                  </a:cubicBezTo>
                  <a:cubicBezTo>
                    <a:pt x="5310" y="8258"/>
                    <a:pt x="5585" y="8187"/>
                    <a:pt x="5834" y="8042"/>
                  </a:cubicBezTo>
                  <a:cubicBezTo>
                    <a:pt x="6908" y="7415"/>
                    <a:pt x="7569" y="6264"/>
                    <a:pt x="7578" y="5018"/>
                  </a:cubicBezTo>
                  <a:lnTo>
                    <a:pt x="7569" y="2260"/>
                  </a:lnTo>
                  <a:lnTo>
                    <a:pt x="7569" y="2243"/>
                  </a:lnTo>
                  <a:cubicBezTo>
                    <a:pt x="7561" y="1289"/>
                    <a:pt x="6925" y="456"/>
                    <a:pt x="6014" y="190"/>
                  </a:cubicBezTo>
                  <a:cubicBezTo>
                    <a:pt x="5607" y="71"/>
                    <a:pt x="5157" y="1"/>
                    <a:pt x="4697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505;p95">
              <a:extLst>
                <a:ext uri="{FF2B5EF4-FFF2-40B4-BE49-F238E27FC236}">
                  <a16:creationId xmlns:a16="http://schemas.microsoft.com/office/drawing/2014/main" id="{0DEFC3C6-FC30-7A24-1010-C3B3134A5E74}"/>
                </a:ext>
              </a:extLst>
            </p:cNvPr>
            <p:cNvSpPr/>
            <p:nvPr/>
          </p:nvSpPr>
          <p:spPr>
            <a:xfrm>
              <a:off x="5192950" y="3545150"/>
              <a:ext cx="20650" cy="22375"/>
            </a:xfrm>
            <a:custGeom>
              <a:avLst/>
              <a:gdLst/>
              <a:ahLst/>
              <a:cxnLst/>
              <a:rect l="l" t="t" r="r" b="b"/>
              <a:pathLst>
                <a:path w="826" h="895" extrusionOk="0">
                  <a:moveTo>
                    <a:pt x="490" y="1"/>
                  </a:moveTo>
                  <a:cubicBezTo>
                    <a:pt x="456" y="9"/>
                    <a:pt x="413" y="18"/>
                    <a:pt x="370" y="18"/>
                  </a:cubicBezTo>
                  <a:lnTo>
                    <a:pt x="1" y="748"/>
                  </a:lnTo>
                  <a:lnTo>
                    <a:pt x="172" y="894"/>
                  </a:lnTo>
                  <a:lnTo>
                    <a:pt x="636" y="628"/>
                  </a:lnTo>
                  <a:lnTo>
                    <a:pt x="825" y="250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506;p95">
              <a:extLst>
                <a:ext uri="{FF2B5EF4-FFF2-40B4-BE49-F238E27FC236}">
                  <a16:creationId xmlns:a16="http://schemas.microsoft.com/office/drawing/2014/main" id="{925D9F51-7F55-95C1-CE52-DB324E5C2ABA}"/>
                </a:ext>
              </a:extLst>
            </p:cNvPr>
            <p:cNvSpPr/>
            <p:nvPr/>
          </p:nvSpPr>
          <p:spPr>
            <a:xfrm>
              <a:off x="5128100" y="3530775"/>
              <a:ext cx="74125" cy="38250"/>
            </a:xfrm>
            <a:custGeom>
              <a:avLst/>
              <a:gdLst/>
              <a:ahLst/>
              <a:cxnLst/>
              <a:rect l="l" t="t" r="r" b="b"/>
              <a:pathLst>
                <a:path w="2965" h="1530" extrusionOk="0">
                  <a:moveTo>
                    <a:pt x="0" y="0"/>
                  </a:moveTo>
                  <a:lnTo>
                    <a:pt x="2492" y="1529"/>
                  </a:lnTo>
                  <a:lnTo>
                    <a:pt x="2964" y="593"/>
                  </a:lnTo>
                  <a:lnTo>
                    <a:pt x="2964" y="593"/>
                  </a:lnTo>
                  <a:cubicBezTo>
                    <a:pt x="2900" y="600"/>
                    <a:pt x="2835" y="604"/>
                    <a:pt x="2771" y="604"/>
                  </a:cubicBezTo>
                  <a:cubicBezTo>
                    <a:pt x="2542" y="604"/>
                    <a:pt x="2313" y="556"/>
                    <a:pt x="2105" y="455"/>
                  </a:cubicBezTo>
                  <a:cubicBezTo>
                    <a:pt x="1486" y="387"/>
                    <a:pt x="868" y="258"/>
                    <a:pt x="266" y="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507;p95">
              <a:extLst>
                <a:ext uri="{FF2B5EF4-FFF2-40B4-BE49-F238E27FC236}">
                  <a16:creationId xmlns:a16="http://schemas.microsoft.com/office/drawing/2014/main" id="{EDCCD105-AD2C-C0D5-F611-B9DF23B1E7C0}"/>
                </a:ext>
              </a:extLst>
            </p:cNvPr>
            <p:cNvSpPr/>
            <p:nvPr/>
          </p:nvSpPr>
          <p:spPr>
            <a:xfrm>
              <a:off x="5205200" y="3537200"/>
              <a:ext cx="17850" cy="18500"/>
            </a:xfrm>
            <a:custGeom>
              <a:avLst/>
              <a:gdLst/>
              <a:ahLst/>
              <a:cxnLst/>
              <a:rect l="l" t="t" r="r" b="b"/>
              <a:pathLst>
                <a:path w="714" h="740" extrusionOk="0">
                  <a:moveTo>
                    <a:pt x="713" y="1"/>
                  </a:moveTo>
                  <a:lnTo>
                    <a:pt x="713" y="1"/>
                  </a:lnTo>
                  <a:cubicBezTo>
                    <a:pt x="645" y="44"/>
                    <a:pt x="567" y="95"/>
                    <a:pt x="490" y="138"/>
                  </a:cubicBezTo>
                  <a:cubicBezTo>
                    <a:pt x="344" y="224"/>
                    <a:pt x="172" y="284"/>
                    <a:pt x="0" y="319"/>
                  </a:cubicBezTo>
                  <a:lnTo>
                    <a:pt x="559" y="740"/>
                  </a:lnTo>
                  <a:lnTo>
                    <a:pt x="7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508;p95">
              <a:extLst>
                <a:ext uri="{FF2B5EF4-FFF2-40B4-BE49-F238E27FC236}">
                  <a16:creationId xmlns:a16="http://schemas.microsoft.com/office/drawing/2014/main" id="{8707C206-2F58-5CF8-1A95-FAFE8E8D66C3}"/>
                </a:ext>
              </a:extLst>
            </p:cNvPr>
            <p:cNvSpPr/>
            <p:nvPr/>
          </p:nvSpPr>
          <p:spPr>
            <a:xfrm>
              <a:off x="5071825" y="3339425"/>
              <a:ext cx="189250" cy="167525"/>
            </a:xfrm>
            <a:custGeom>
              <a:avLst/>
              <a:gdLst/>
              <a:ahLst/>
              <a:cxnLst/>
              <a:rect l="l" t="t" r="r" b="b"/>
              <a:pathLst>
                <a:path w="7570" h="6701" extrusionOk="0">
                  <a:moveTo>
                    <a:pt x="4703" y="1"/>
                  </a:moveTo>
                  <a:cubicBezTo>
                    <a:pt x="3464" y="1"/>
                    <a:pt x="2146" y="513"/>
                    <a:pt x="1392" y="1958"/>
                  </a:cubicBezTo>
                  <a:cubicBezTo>
                    <a:pt x="0" y="4656"/>
                    <a:pt x="2251" y="6700"/>
                    <a:pt x="2251" y="6700"/>
                  </a:cubicBezTo>
                  <a:lnTo>
                    <a:pt x="2689" y="6116"/>
                  </a:lnTo>
                  <a:lnTo>
                    <a:pt x="2612" y="6073"/>
                  </a:lnTo>
                  <a:cubicBezTo>
                    <a:pt x="2354" y="5927"/>
                    <a:pt x="2191" y="5652"/>
                    <a:pt x="2191" y="5352"/>
                  </a:cubicBezTo>
                  <a:cubicBezTo>
                    <a:pt x="2191" y="5162"/>
                    <a:pt x="2349" y="5023"/>
                    <a:pt x="2523" y="5023"/>
                  </a:cubicBezTo>
                  <a:cubicBezTo>
                    <a:pt x="2578" y="5023"/>
                    <a:pt x="2635" y="5037"/>
                    <a:pt x="2689" y="5068"/>
                  </a:cubicBezTo>
                  <a:lnTo>
                    <a:pt x="2689" y="4535"/>
                  </a:lnTo>
                  <a:cubicBezTo>
                    <a:pt x="2689" y="4432"/>
                    <a:pt x="2777" y="4353"/>
                    <a:pt x="2871" y="4353"/>
                  </a:cubicBezTo>
                  <a:cubicBezTo>
                    <a:pt x="2902" y="4353"/>
                    <a:pt x="2934" y="4362"/>
                    <a:pt x="2964" y="4381"/>
                  </a:cubicBezTo>
                  <a:cubicBezTo>
                    <a:pt x="3110" y="4462"/>
                    <a:pt x="3271" y="4503"/>
                    <a:pt x="3432" y="4503"/>
                  </a:cubicBezTo>
                  <a:cubicBezTo>
                    <a:pt x="3593" y="4503"/>
                    <a:pt x="3755" y="4462"/>
                    <a:pt x="3901" y="4381"/>
                  </a:cubicBezTo>
                  <a:lnTo>
                    <a:pt x="4648" y="3943"/>
                  </a:lnTo>
                  <a:cubicBezTo>
                    <a:pt x="5395" y="3513"/>
                    <a:pt x="5971" y="2869"/>
                    <a:pt x="6426" y="2156"/>
                  </a:cubicBezTo>
                  <a:cubicBezTo>
                    <a:pt x="6543" y="1971"/>
                    <a:pt x="6738" y="1875"/>
                    <a:pt x="6936" y="1875"/>
                  </a:cubicBezTo>
                  <a:cubicBezTo>
                    <a:pt x="7089" y="1875"/>
                    <a:pt x="7243" y="1933"/>
                    <a:pt x="7363" y="2052"/>
                  </a:cubicBezTo>
                  <a:lnTo>
                    <a:pt x="7569" y="2259"/>
                  </a:lnTo>
                  <a:lnTo>
                    <a:pt x="7569" y="2241"/>
                  </a:lnTo>
                  <a:cubicBezTo>
                    <a:pt x="7552" y="1288"/>
                    <a:pt x="6925" y="454"/>
                    <a:pt x="6005" y="188"/>
                  </a:cubicBezTo>
                  <a:cubicBezTo>
                    <a:pt x="5603" y="70"/>
                    <a:pt x="5158" y="1"/>
                    <a:pt x="4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509;p95">
              <a:extLst>
                <a:ext uri="{FF2B5EF4-FFF2-40B4-BE49-F238E27FC236}">
                  <a16:creationId xmlns:a16="http://schemas.microsoft.com/office/drawing/2014/main" id="{21485DA4-3C17-0649-01E1-0C70BF7D0F3C}"/>
                </a:ext>
              </a:extLst>
            </p:cNvPr>
            <p:cNvSpPr/>
            <p:nvPr/>
          </p:nvSpPr>
          <p:spPr>
            <a:xfrm>
              <a:off x="5188875" y="3452050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44" y="0"/>
                  </a:moveTo>
                  <a:cubicBezTo>
                    <a:pt x="405" y="0"/>
                    <a:pt x="362" y="13"/>
                    <a:pt x="318" y="39"/>
                  </a:cubicBezTo>
                  <a:cubicBezTo>
                    <a:pt x="121" y="176"/>
                    <a:pt x="0" y="408"/>
                    <a:pt x="0" y="649"/>
                  </a:cubicBezTo>
                  <a:cubicBezTo>
                    <a:pt x="0" y="822"/>
                    <a:pt x="82" y="928"/>
                    <a:pt x="194" y="928"/>
                  </a:cubicBezTo>
                  <a:cubicBezTo>
                    <a:pt x="233" y="928"/>
                    <a:pt x="275" y="916"/>
                    <a:pt x="318" y="890"/>
                  </a:cubicBezTo>
                  <a:cubicBezTo>
                    <a:pt x="516" y="752"/>
                    <a:pt x="636" y="520"/>
                    <a:pt x="645" y="280"/>
                  </a:cubicBezTo>
                  <a:cubicBezTo>
                    <a:pt x="645" y="107"/>
                    <a:pt x="559" y="0"/>
                    <a:pt x="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510;p95">
              <a:extLst>
                <a:ext uri="{FF2B5EF4-FFF2-40B4-BE49-F238E27FC236}">
                  <a16:creationId xmlns:a16="http://schemas.microsoft.com/office/drawing/2014/main" id="{B625D136-153F-C5B1-63B5-C686A4319C37}"/>
                </a:ext>
              </a:extLst>
            </p:cNvPr>
            <p:cNvSpPr/>
            <p:nvPr/>
          </p:nvSpPr>
          <p:spPr>
            <a:xfrm>
              <a:off x="5233550" y="3424950"/>
              <a:ext cx="16125" cy="2325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51" y="1"/>
                  </a:moveTo>
                  <a:cubicBezTo>
                    <a:pt x="410" y="1"/>
                    <a:pt x="365" y="13"/>
                    <a:pt x="318" y="40"/>
                  </a:cubicBezTo>
                  <a:cubicBezTo>
                    <a:pt x="121" y="178"/>
                    <a:pt x="0" y="401"/>
                    <a:pt x="0" y="650"/>
                  </a:cubicBezTo>
                  <a:cubicBezTo>
                    <a:pt x="0" y="823"/>
                    <a:pt x="82" y="930"/>
                    <a:pt x="194" y="930"/>
                  </a:cubicBezTo>
                  <a:cubicBezTo>
                    <a:pt x="233" y="930"/>
                    <a:pt x="275" y="917"/>
                    <a:pt x="318" y="891"/>
                  </a:cubicBezTo>
                  <a:cubicBezTo>
                    <a:pt x="516" y="745"/>
                    <a:pt x="636" y="522"/>
                    <a:pt x="645" y="281"/>
                  </a:cubicBezTo>
                  <a:cubicBezTo>
                    <a:pt x="645" y="103"/>
                    <a:pt x="565" y="1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511;p95">
              <a:extLst>
                <a:ext uri="{FF2B5EF4-FFF2-40B4-BE49-F238E27FC236}">
                  <a16:creationId xmlns:a16="http://schemas.microsoft.com/office/drawing/2014/main" id="{472FFBEC-A262-C10A-2A92-359099AF4D67}"/>
                </a:ext>
              </a:extLst>
            </p:cNvPr>
            <p:cNvSpPr/>
            <p:nvPr/>
          </p:nvSpPr>
          <p:spPr>
            <a:xfrm>
              <a:off x="5190150" y="3465475"/>
              <a:ext cx="58250" cy="61675"/>
            </a:xfrm>
            <a:custGeom>
              <a:avLst/>
              <a:gdLst/>
              <a:ahLst/>
              <a:cxnLst/>
              <a:rect l="l" t="t" r="r" b="b"/>
              <a:pathLst>
                <a:path w="2330" h="2467" extrusionOk="0">
                  <a:moveTo>
                    <a:pt x="2329" y="0"/>
                  </a:moveTo>
                  <a:lnTo>
                    <a:pt x="1" y="1341"/>
                  </a:lnTo>
                  <a:lnTo>
                    <a:pt x="1" y="1641"/>
                  </a:lnTo>
                  <a:cubicBezTo>
                    <a:pt x="1" y="2123"/>
                    <a:pt x="395" y="2466"/>
                    <a:pt x="826" y="2466"/>
                  </a:cubicBezTo>
                  <a:cubicBezTo>
                    <a:pt x="964" y="2466"/>
                    <a:pt x="1105" y="2431"/>
                    <a:pt x="1238" y="2354"/>
                  </a:cubicBezTo>
                  <a:cubicBezTo>
                    <a:pt x="1908" y="1968"/>
                    <a:pt x="2321" y="1255"/>
                    <a:pt x="2329" y="473"/>
                  </a:cubicBezTo>
                  <a:lnTo>
                    <a:pt x="2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Pilares da solução</a:t>
            </a:r>
            <a:endParaRPr dirty="0"/>
          </a:p>
        </p:txBody>
      </p:sp>
      <p:grpSp>
        <p:nvGrpSpPr>
          <p:cNvPr id="291" name="Google Shape;291;p38"/>
          <p:cNvGrpSpPr/>
          <p:nvPr/>
        </p:nvGrpSpPr>
        <p:grpSpPr>
          <a:xfrm>
            <a:off x="4660147" y="1700636"/>
            <a:ext cx="2985528" cy="1764814"/>
            <a:chOff x="4660147" y="1700636"/>
            <a:chExt cx="2985528" cy="1764814"/>
          </a:xfrm>
        </p:grpSpPr>
        <p:grpSp>
          <p:nvGrpSpPr>
            <p:cNvPr id="292" name="Google Shape;292;p38"/>
            <p:cNvGrpSpPr/>
            <p:nvPr/>
          </p:nvGrpSpPr>
          <p:grpSpPr>
            <a:xfrm>
              <a:off x="4660147" y="1700636"/>
              <a:ext cx="1251842" cy="1077046"/>
              <a:chOff x="4660147" y="1700636"/>
              <a:chExt cx="1251842" cy="1077046"/>
            </a:xfrm>
          </p:grpSpPr>
          <p:sp>
            <p:nvSpPr>
              <p:cNvPr id="293" name="Google Shape;293;p38"/>
              <p:cNvSpPr/>
              <p:nvPr/>
            </p:nvSpPr>
            <p:spPr>
              <a:xfrm>
                <a:off x="5287663" y="2209251"/>
                <a:ext cx="624327" cy="568431"/>
              </a:xfrm>
              <a:custGeom>
                <a:avLst/>
                <a:gdLst/>
                <a:ahLst/>
                <a:cxnLst/>
                <a:rect l="l" t="t" r="r" b="b"/>
                <a:pathLst>
                  <a:path w="6657" h="6061" extrusionOk="0">
                    <a:moveTo>
                      <a:pt x="6656" y="1"/>
                    </a:moveTo>
                    <a:lnTo>
                      <a:pt x="1" y="3870"/>
                    </a:lnTo>
                    <a:lnTo>
                      <a:pt x="1" y="6061"/>
                    </a:lnTo>
                    <a:lnTo>
                      <a:pt x="6656" y="2191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rgbClr val="66B7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8"/>
              <p:cNvSpPr/>
              <p:nvPr/>
            </p:nvSpPr>
            <p:spPr>
              <a:xfrm>
                <a:off x="4660147" y="2209251"/>
                <a:ext cx="627609" cy="568431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061" extrusionOk="0">
                    <a:moveTo>
                      <a:pt x="0" y="1"/>
                    </a:moveTo>
                    <a:lnTo>
                      <a:pt x="0" y="2191"/>
                    </a:lnTo>
                    <a:lnTo>
                      <a:pt x="6692" y="6061"/>
                    </a:lnTo>
                    <a:lnTo>
                      <a:pt x="6692" y="387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5F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8"/>
              <p:cNvSpPr/>
              <p:nvPr/>
            </p:nvSpPr>
            <p:spPr>
              <a:xfrm>
                <a:off x="4660147" y="1846397"/>
                <a:ext cx="1251842" cy="725896"/>
              </a:xfrm>
              <a:custGeom>
                <a:avLst/>
                <a:gdLst/>
                <a:ahLst/>
                <a:cxnLst/>
                <a:rect l="l" t="t" r="r" b="b"/>
                <a:pathLst>
                  <a:path w="13348" h="7740" extrusionOk="0">
                    <a:moveTo>
                      <a:pt x="6644" y="0"/>
                    </a:moveTo>
                    <a:lnTo>
                      <a:pt x="0" y="3870"/>
                    </a:lnTo>
                    <a:lnTo>
                      <a:pt x="6692" y="7739"/>
                    </a:lnTo>
                    <a:lnTo>
                      <a:pt x="13347" y="3870"/>
                    </a:lnTo>
                    <a:lnTo>
                      <a:pt x="66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6" name="Google Shape;296;p38"/>
              <p:cNvGrpSpPr/>
              <p:nvPr/>
            </p:nvGrpSpPr>
            <p:grpSpPr>
              <a:xfrm>
                <a:off x="5087955" y="1700636"/>
                <a:ext cx="412319" cy="646137"/>
                <a:chOff x="2134950" y="238125"/>
                <a:chExt cx="3330525" cy="5219200"/>
              </a:xfrm>
            </p:grpSpPr>
            <p:sp>
              <p:nvSpPr>
                <p:cNvPr id="297" name="Google Shape;297;p38"/>
                <p:cNvSpPr/>
                <p:nvPr/>
              </p:nvSpPr>
              <p:spPr>
                <a:xfrm>
                  <a:off x="2584300" y="3819775"/>
                  <a:ext cx="2431825" cy="14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73" h="56107" extrusionOk="0">
                      <a:moveTo>
                        <a:pt x="48637" y="0"/>
                      </a:moveTo>
                      <a:lnTo>
                        <a:pt x="0" y="28086"/>
                      </a:lnTo>
                      <a:lnTo>
                        <a:pt x="48734" y="56107"/>
                      </a:lnTo>
                      <a:lnTo>
                        <a:pt x="97273" y="28086"/>
                      </a:lnTo>
                      <a:lnTo>
                        <a:pt x="48637" y="0"/>
                      </a:lnTo>
                      <a:close/>
                    </a:path>
                  </a:pathLst>
                </a:custGeom>
                <a:solidFill>
                  <a:srgbClr val="E0E0E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8"/>
                <p:cNvSpPr/>
                <p:nvPr/>
              </p:nvSpPr>
              <p:spPr>
                <a:xfrm>
                  <a:off x="2584300" y="4521925"/>
                  <a:ext cx="1218375" cy="93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35" h="37416" extrusionOk="0">
                      <a:moveTo>
                        <a:pt x="0" y="0"/>
                      </a:moveTo>
                      <a:lnTo>
                        <a:pt x="33" y="9590"/>
                      </a:lnTo>
                      <a:lnTo>
                        <a:pt x="48637" y="37415"/>
                      </a:lnTo>
                      <a:lnTo>
                        <a:pt x="48734" y="280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8"/>
                <p:cNvSpPr/>
                <p:nvPr/>
              </p:nvSpPr>
              <p:spPr>
                <a:xfrm>
                  <a:off x="3800200" y="4521925"/>
                  <a:ext cx="1215925" cy="93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37" h="37416" extrusionOk="0">
                      <a:moveTo>
                        <a:pt x="48637" y="0"/>
                      </a:moveTo>
                      <a:lnTo>
                        <a:pt x="98" y="28021"/>
                      </a:lnTo>
                      <a:lnTo>
                        <a:pt x="1" y="37415"/>
                      </a:lnTo>
                      <a:cubicBezTo>
                        <a:pt x="1" y="37415"/>
                        <a:pt x="48508" y="9390"/>
                        <a:pt x="48637" y="9329"/>
                      </a:cubicBezTo>
                      <a:lnTo>
                        <a:pt x="48637" y="9329"/>
                      </a:lnTo>
                      <a:cubicBezTo>
                        <a:pt x="48637" y="9330"/>
                        <a:pt x="48637" y="9330"/>
                        <a:pt x="48637" y="9330"/>
                      </a:cubicBezTo>
                      <a:cubicBezTo>
                        <a:pt x="48637" y="9330"/>
                        <a:pt x="48637" y="9329"/>
                        <a:pt x="48637" y="9329"/>
                      </a:cubicBezTo>
                      <a:cubicBezTo>
                        <a:pt x="48637" y="9329"/>
                        <a:pt x="48637" y="9329"/>
                        <a:pt x="48637" y="9329"/>
                      </a:cubicBezTo>
                      <a:lnTo>
                        <a:pt x="48637" y="9329"/>
                      </a:lnTo>
                      <a:cubicBezTo>
                        <a:pt x="48637" y="9329"/>
                        <a:pt x="48637" y="9329"/>
                        <a:pt x="48637" y="9329"/>
                      </a:cubicBezTo>
                      <a:lnTo>
                        <a:pt x="48637" y="9329"/>
                      </a:lnTo>
                      <a:cubicBezTo>
                        <a:pt x="48604" y="9316"/>
                        <a:pt x="48637" y="1"/>
                        <a:pt x="48637" y="0"/>
                      </a:cubicBezTo>
                      <a:close/>
                    </a:path>
                  </a:pathLst>
                </a:custGeom>
                <a:solidFill>
                  <a:srgbClr val="C6C5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8"/>
                <p:cNvSpPr/>
                <p:nvPr/>
              </p:nvSpPr>
              <p:spPr>
                <a:xfrm>
                  <a:off x="2990425" y="4053825"/>
                  <a:ext cx="1619600" cy="93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84" h="37383" extrusionOk="0">
                      <a:moveTo>
                        <a:pt x="32392" y="0"/>
                      </a:moveTo>
                      <a:lnTo>
                        <a:pt x="0" y="18724"/>
                      </a:lnTo>
                      <a:lnTo>
                        <a:pt x="32457" y="37383"/>
                      </a:lnTo>
                      <a:lnTo>
                        <a:pt x="64783" y="18724"/>
                      </a:lnTo>
                      <a:lnTo>
                        <a:pt x="3239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8"/>
                <p:cNvSpPr/>
                <p:nvPr/>
              </p:nvSpPr>
              <p:spPr>
                <a:xfrm>
                  <a:off x="2990425" y="4053825"/>
                  <a:ext cx="809800" cy="58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2" h="23389" extrusionOk="0">
                      <a:moveTo>
                        <a:pt x="32392" y="0"/>
                      </a:moveTo>
                      <a:lnTo>
                        <a:pt x="0" y="18724"/>
                      </a:lnTo>
                      <a:lnTo>
                        <a:pt x="8122" y="23389"/>
                      </a:lnTo>
                      <a:lnTo>
                        <a:pt x="32392" y="9362"/>
                      </a:lnTo>
                      <a:lnTo>
                        <a:pt x="32392" y="0"/>
                      </a:lnTo>
                      <a:close/>
                    </a:path>
                  </a:pathLst>
                </a:custGeom>
                <a:solidFill>
                  <a:srgbClr val="C6C5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38"/>
                <p:cNvSpPr/>
                <p:nvPr/>
              </p:nvSpPr>
              <p:spPr>
                <a:xfrm>
                  <a:off x="3800200" y="4053825"/>
                  <a:ext cx="809825" cy="58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3" h="23389" extrusionOk="0">
                      <a:moveTo>
                        <a:pt x="1" y="0"/>
                      </a:moveTo>
                      <a:lnTo>
                        <a:pt x="1" y="9362"/>
                      </a:lnTo>
                      <a:lnTo>
                        <a:pt x="24302" y="23389"/>
                      </a:lnTo>
                      <a:lnTo>
                        <a:pt x="32392" y="187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D8D8D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38"/>
                <p:cNvSpPr/>
                <p:nvPr/>
              </p:nvSpPr>
              <p:spPr>
                <a:xfrm>
                  <a:off x="3628125" y="3874200"/>
                  <a:ext cx="348250" cy="97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0" h="39088" extrusionOk="0">
                      <a:moveTo>
                        <a:pt x="7112" y="1"/>
                      </a:moveTo>
                      <a:cubicBezTo>
                        <a:pt x="5334" y="1"/>
                        <a:pt x="3540" y="384"/>
                        <a:pt x="2154" y="1151"/>
                      </a:cubicBezTo>
                      <a:cubicBezTo>
                        <a:pt x="784" y="1901"/>
                        <a:pt x="66" y="2912"/>
                        <a:pt x="66" y="3956"/>
                      </a:cubicBezTo>
                      <a:lnTo>
                        <a:pt x="66" y="35010"/>
                      </a:lnTo>
                      <a:cubicBezTo>
                        <a:pt x="1" y="36054"/>
                        <a:pt x="653" y="37130"/>
                        <a:pt x="2056" y="37913"/>
                      </a:cubicBezTo>
                      <a:cubicBezTo>
                        <a:pt x="3410" y="38696"/>
                        <a:pt x="5187" y="39088"/>
                        <a:pt x="6965" y="39088"/>
                      </a:cubicBezTo>
                      <a:cubicBezTo>
                        <a:pt x="8743" y="39088"/>
                        <a:pt x="10521" y="38696"/>
                        <a:pt x="11874" y="37913"/>
                      </a:cubicBezTo>
                      <a:cubicBezTo>
                        <a:pt x="13244" y="37130"/>
                        <a:pt x="13929" y="36054"/>
                        <a:pt x="13897" y="35010"/>
                      </a:cubicBezTo>
                      <a:lnTo>
                        <a:pt x="13897" y="3956"/>
                      </a:lnTo>
                      <a:cubicBezTo>
                        <a:pt x="13929" y="2912"/>
                        <a:pt x="13277" y="1901"/>
                        <a:pt x="11972" y="1151"/>
                      </a:cubicBezTo>
                      <a:cubicBezTo>
                        <a:pt x="10651" y="384"/>
                        <a:pt x="8890" y="1"/>
                        <a:pt x="711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38"/>
                <p:cNvSpPr/>
                <p:nvPr/>
              </p:nvSpPr>
              <p:spPr>
                <a:xfrm>
                  <a:off x="2134950" y="238125"/>
                  <a:ext cx="3330525" cy="416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1" h="166623" extrusionOk="0">
                      <a:moveTo>
                        <a:pt x="66611" y="0"/>
                      </a:moveTo>
                      <a:lnTo>
                        <a:pt x="1" y="128196"/>
                      </a:lnTo>
                      <a:lnTo>
                        <a:pt x="66611" y="166622"/>
                      </a:lnTo>
                      <a:lnTo>
                        <a:pt x="133220" y="128196"/>
                      </a:lnTo>
                      <a:lnTo>
                        <a:pt x="6661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38"/>
                <p:cNvSpPr/>
                <p:nvPr/>
              </p:nvSpPr>
              <p:spPr>
                <a:xfrm>
                  <a:off x="2134950" y="238125"/>
                  <a:ext cx="1665275" cy="416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11" h="166623" extrusionOk="0">
                      <a:moveTo>
                        <a:pt x="66611" y="0"/>
                      </a:moveTo>
                      <a:lnTo>
                        <a:pt x="1" y="128196"/>
                      </a:lnTo>
                      <a:lnTo>
                        <a:pt x="66611" y="166622"/>
                      </a:lnTo>
                      <a:lnTo>
                        <a:pt x="66611" y="0"/>
                      </a:lnTo>
                      <a:close/>
                    </a:path>
                  </a:pathLst>
                </a:custGeom>
                <a:solidFill>
                  <a:srgbClr val="AAC3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6" name="Google Shape;306;p38"/>
            <p:cNvCxnSpPr>
              <a:endCxn id="307" idx="0"/>
            </p:cNvCxnSpPr>
            <p:nvPr/>
          </p:nvCxnSpPr>
          <p:spPr>
            <a:xfrm>
              <a:off x="5905375" y="2419350"/>
              <a:ext cx="1740300" cy="1046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2" name="Google Shape;312;p38"/>
          <p:cNvSpPr txBox="1"/>
          <p:nvPr/>
        </p:nvSpPr>
        <p:spPr>
          <a:xfrm>
            <a:off x="2656125" y="34654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conectividade</a:t>
            </a:r>
            <a:endParaRPr sz="1700" b="1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307" name="Google Shape;307;p38"/>
          <p:cNvSpPr txBox="1"/>
          <p:nvPr/>
        </p:nvSpPr>
        <p:spPr>
          <a:xfrm>
            <a:off x="6685225" y="34654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Meio ambiente</a:t>
            </a:r>
            <a:endParaRPr sz="1700" b="1" dirty="0">
              <a:solidFill>
                <a:schemeClr val="accen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641575" y="346544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 segurança</a:t>
            </a:r>
            <a:endParaRPr sz="1700" b="1" dirty="0">
              <a:solidFill>
                <a:schemeClr val="accent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4670675" y="34654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accent4"/>
                </a:solidFill>
                <a:latin typeface="Unica One"/>
                <a:ea typeface="Unica One"/>
                <a:cs typeface="Unica One"/>
                <a:sym typeface="Unica One"/>
              </a:rPr>
              <a:t>Transporte</a:t>
            </a:r>
            <a:endParaRPr sz="1700" b="1" dirty="0">
              <a:solidFill>
                <a:schemeClr val="accent4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grpSp>
        <p:nvGrpSpPr>
          <p:cNvPr id="367" name="Agrupar 366">
            <a:extLst>
              <a:ext uri="{FF2B5EF4-FFF2-40B4-BE49-F238E27FC236}">
                <a16:creationId xmlns:a16="http://schemas.microsoft.com/office/drawing/2014/main" id="{5E9A84DD-ABBD-0B3C-1F0C-79B4B3112DF8}"/>
              </a:ext>
            </a:extLst>
          </p:cNvPr>
          <p:cNvGrpSpPr/>
          <p:nvPr/>
        </p:nvGrpSpPr>
        <p:grpSpPr>
          <a:xfrm>
            <a:off x="1602025" y="1360136"/>
            <a:ext cx="3593072" cy="2105312"/>
            <a:chOff x="1602025" y="1360136"/>
            <a:chExt cx="3593072" cy="2105312"/>
          </a:xfrm>
        </p:grpSpPr>
        <p:cxnSp>
          <p:nvCxnSpPr>
            <p:cNvPr id="258" name="Google Shape;258;p38"/>
            <p:cNvCxnSpPr>
              <a:endCxn id="259" idx="0"/>
            </p:cNvCxnSpPr>
            <p:nvPr/>
          </p:nvCxnSpPr>
          <p:spPr>
            <a:xfrm flipH="1">
              <a:off x="1602025" y="1628848"/>
              <a:ext cx="2789100" cy="18366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6" name="Agrupar 365">
              <a:extLst>
                <a:ext uri="{FF2B5EF4-FFF2-40B4-BE49-F238E27FC236}">
                  <a16:creationId xmlns:a16="http://schemas.microsoft.com/office/drawing/2014/main" id="{AA36A494-8957-AFE4-4D17-4058F816ABD5}"/>
                </a:ext>
              </a:extLst>
            </p:cNvPr>
            <p:cNvGrpSpPr/>
            <p:nvPr/>
          </p:nvGrpSpPr>
          <p:grpSpPr>
            <a:xfrm>
              <a:off x="3943255" y="1433180"/>
              <a:ext cx="1251842" cy="930253"/>
              <a:chOff x="3943255" y="1433180"/>
              <a:chExt cx="1251842" cy="930253"/>
            </a:xfrm>
          </p:grpSpPr>
          <p:sp>
            <p:nvSpPr>
              <p:cNvPr id="261" name="Google Shape;261;p38"/>
              <p:cNvSpPr/>
              <p:nvPr/>
            </p:nvSpPr>
            <p:spPr>
              <a:xfrm>
                <a:off x="4571896" y="1796128"/>
                <a:ext cx="623201" cy="567305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6049" extrusionOk="0">
                    <a:moveTo>
                      <a:pt x="6645" y="0"/>
                    </a:moveTo>
                    <a:lnTo>
                      <a:pt x="1" y="3870"/>
                    </a:lnTo>
                    <a:lnTo>
                      <a:pt x="1" y="6049"/>
                    </a:lnTo>
                    <a:lnTo>
                      <a:pt x="6645" y="2179"/>
                    </a:lnTo>
                    <a:lnTo>
                      <a:pt x="6645" y="0"/>
                    </a:lnTo>
                    <a:close/>
                  </a:path>
                </a:pathLst>
              </a:custGeom>
              <a:solidFill>
                <a:srgbClr val="AAC3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8"/>
              <p:cNvSpPr/>
              <p:nvPr/>
            </p:nvSpPr>
            <p:spPr>
              <a:xfrm>
                <a:off x="3943255" y="1796128"/>
                <a:ext cx="628735" cy="567305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6049" extrusionOk="0">
                    <a:moveTo>
                      <a:pt x="1" y="0"/>
                    </a:moveTo>
                    <a:lnTo>
                      <a:pt x="1" y="2179"/>
                    </a:lnTo>
                    <a:lnTo>
                      <a:pt x="6704" y="6049"/>
                    </a:lnTo>
                    <a:lnTo>
                      <a:pt x="6704" y="38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5AE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8"/>
              <p:cNvSpPr/>
              <p:nvPr/>
            </p:nvSpPr>
            <p:spPr>
              <a:xfrm>
                <a:off x="3943255" y="1433180"/>
                <a:ext cx="1251842" cy="725896"/>
              </a:xfrm>
              <a:custGeom>
                <a:avLst/>
                <a:gdLst/>
                <a:ahLst/>
                <a:cxnLst/>
                <a:rect l="l" t="t" r="r" b="b"/>
                <a:pathLst>
                  <a:path w="13348" h="7740" extrusionOk="0">
                    <a:moveTo>
                      <a:pt x="6656" y="1"/>
                    </a:moveTo>
                    <a:lnTo>
                      <a:pt x="1" y="3870"/>
                    </a:lnTo>
                    <a:lnTo>
                      <a:pt x="6704" y="7740"/>
                    </a:lnTo>
                    <a:lnTo>
                      <a:pt x="13348" y="3870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" name="Google Shape;6726;p95">
              <a:extLst>
                <a:ext uri="{FF2B5EF4-FFF2-40B4-BE49-F238E27FC236}">
                  <a16:creationId xmlns:a16="http://schemas.microsoft.com/office/drawing/2014/main" id="{9B3E0D92-5B68-03D2-25C1-0ED2C5D225B9}"/>
                </a:ext>
              </a:extLst>
            </p:cNvPr>
            <p:cNvGrpSpPr/>
            <p:nvPr/>
          </p:nvGrpSpPr>
          <p:grpSpPr>
            <a:xfrm>
              <a:off x="4358286" y="1360136"/>
              <a:ext cx="502478" cy="600474"/>
              <a:chOff x="1318225" y="1610550"/>
              <a:chExt cx="310600" cy="371175"/>
            </a:xfrm>
          </p:grpSpPr>
          <p:sp>
            <p:nvSpPr>
              <p:cNvPr id="3" name="Google Shape;6727;p95">
                <a:extLst>
                  <a:ext uri="{FF2B5EF4-FFF2-40B4-BE49-F238E27FC236}">
                    <a16:creationId xmlns:a16="http://schemas.microsoft.com/office/drawing/2014/main" id="{4C64AD4A-E4E6-67C4-9F67-000878332B5C}"/>
                  </a:ext>
                </a:extLst>
              </p:cNvPr>
              <p:cNvSpPr/>
              <p:nvPr/>
            </p:nvSpPr>
            <p:spPr>
              <a:xfrm>
                <a:off x="1318450" y="1610550"/>
                <a:ext cx="310375" cy="371175"/>
              </a:xfrm>
              <a:custGeom>
                <a:avLst/>
                <a:gdLst/>
                <a:ahLst/>
                <a:cxnLst/>
                <a:rect l="l" t="t" r="r" b="b"/>
                <a:pathLst>
                  <a:path w="12415" h="14847" extrusionOk="0">
                    <a:moveTo>
                      <a:pt x="5822" y="1"/>
                    </a:moveTo>
                    <a:cubicBezTo>
                      <a:pt x="5745" y="1"/>
                      <a:pt x="5660" y="27"/>
                      <a:pt x="5568" y="79"/>
                    </a:cubicBezTo>
                    <a:lnTo>
                      <a:pt x="628" y="2932"/>
                    </a:lnTo>
                    <a:cubicBezTo>
                      <a:pt x="284" y="3138"/>
                      <a:pt x="0" y="3671"/>
                      <a:pt x="0" y="4143"/>
                    </a:cubicBezTo>
                    <a:lnTo>
                      <a:pt x="0" y="10733"/>
                    </a:lnTo>
                    <a:cubicBezTo>
                      <a:pt x="0" y="10999"/>
                      <a:pt x="95" y="11188"/>
                      <a:pt x="250" y="11257"/>
                    </a:cubicBezTo>
                    <a:lnTo>
                      <a:pt x="6392" y="14788"/>
                    </a:lnTo>
                    <a:cubicBezTo>
                      <a:pt x="6447" y="14826"/>
                      <a:pt x="6514" y="14847"/>
                      <a:pt x="6588" y="14847"/>
                    </a:cubicBezTo>
                    <a:cubicBezTo>
                      <a:pt x="6665" y="14847"/>
                      <a:pt x="6751" y="14823"/>
                      <a:pt x="6839" y="14771"/>
                    </a:cubicBezTo>
                    <a:lnTo>
                      <a:pt x="11779" y="11918"/>
                    </a:lnTo>
                    <a:cubicBezTo>
                      <a:pt x="12123" y="11712"/>
                      <a:pt x="12415" y="11171"/>
                      <a:pt x="12415" y="10707"/>
                    </a:cubicBezTo>
                    <a:lnTo>
                      <a:pt x="12415" y="4117"/>
                    </a:lnTo>
                    <a:cubicBezTo>
                      <a:pt x="12415" y="3860"/>
                      <a:pt x="12320" y="3671"/>
                      <a:pt x="12174" y="3602"/>
                    </a:cubicBezTo>
                    <a:lnTo>
                      <a:pt x="6014" y="71"/>
                    </a:lnTo>
                    <a:cubicBezTo>
                      <a:pt x="5960" y="25"/>
                      <a:pt x="5895" y="1"/>
                      <a:pt x="5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6728;p95">
                <a:extLst>
                  <a:ext uri="{FF2B5EF4-FFF2-40B4-BE49-F238E27FC236}">
                    <a16:creationId xmlns:a16="http://schemas.microsoft.com/office/drawing/2014/main" id="{E1BD11CF-9890-7868-6431-21184E7F7547}"/>
                  </a:ext>
                </a:extLst>
              </p:cNvPr>
              <p:cNvSpPr/>
              <p:nvPr/>
            </p:nvSpPr>
            <p:spPr>
              <a:xfrm>
                <a:off x="1473525" y="1699700"/>
                <a:ext cx="155300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6212" h="11279" extrusionOk="0">
                    <a:moveTo>
                      <a:pt x="5828" y="0"/>
                    </a:moveTo>
                    <a:cubicBezTo>
                      <a:pt x="5750" y="0"/>
                      <a:pt x="5665" y="25"/>
                      <a:pt x="5576" y="79"/>
                    </a:cubicBezTo>
                    <a:lnTo>
                      <a:pt x="636" y="2931"/>
                    </a:lnTo>
                    <a:cubicBezTo>
                      <a:pt x="284" y="3129"/>
                      <a:pt x="0" y="3670"/>
                      <a:pt x="0" y="4134"/>
                    </a:cubicBezTo>
                    <a:lnTo>
                      <a:pt x="0" y="10723"/>
                    </a:lnTo>
                    <a:cubicBezTo>
                      <a:pt x="0" y="11070"/>
                      <a:pt x="159" y="11278"/>
                      <a:pt x="386" y="11278"/>
                    </a:cubicBezTo>
                    <a:cubicBezTo>
                      <a:pt x="463" y="11278"/>
                      <a:pt x="547" y="11254"/>
                      <a:pt x="636" y="11205"/>
                    </a:cubicBezTo>
                    <a:lnTo>
                      <a:pt x="5576" y="8352"/>
                    </a:lnTo>
                    <a:cubicBezTo>
                      <a:pt x="5920" y="8146"/>
                      <a:pt x="6212" y="7605"/>
                      <a:pt x="6212" y="7141"/>
                    </a:cubicBezTo>
                    <a:lnTo>
                      <a:pt x="6212" y="551"/>
                    </a:lnTo>
                    <a:cubicBezTo>
                      <a:pt x="6212" y="207"/>
                      <a:pt x="6051" y="0"/>
                      <a:pt x="58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" name="Google Shape;6729;p95">
                <a:extLst>
                  <a:ext uri="{FF2B5EF4-FFF2-40B4-BE49-F238E27FC236}">
                    <a16:creationId xmlns:a16="http://schemas.microsoft.com/office/drawing/2014/main" id="{F62339D4-D9FB-84D3-C114-E76BA5CF8F32}"/>
                  </a:ext>
                </a:extLst>
              </p:cNvPr>
              <p:cNvSpPr/>
              <p:nvPr/>
            </p:nvSpPr>
            <p:spPr>
              <a:xfrm>
                <a:off x="1318225" y="1610550"/>
                <a:ext cx="30267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12107" h="7700" extrusionOk="0">
                    <a:moveTo>
                      <a:pt x="5831" y="1"/>
                    </a:moveTo>
                    <a:cubicBezTo>
                      <a:pt x="5754" y="1"/>
                      <a:pt x="5669" y="27"/>
                      <a:pt x="5577" y="79"/>
                    </a:cubicBezTo>
                    <a:lnTo>
                      <a:pt x="654" y="2923"/>
                    </a:lnTo>
                    <a:lnTo>
                      <a:pt x="637" y="2932"/>
                    </a:lnTo>
                    <a:cubicBezTo>
                      <a:pt x="284" y="3138"/>
                      <a:pt x="1" y="3671"/>
                      <a:pt x="1" y="4143"/>
                    </a:cubicBezTo>
                    <a:lnTo>
                      <a:pt x="6212" y="7700"/>
                    </a:lnTo>
                    <a:cubicBezTo>
                      <a:pt x="6212" y="7236"/>
                      <a:pt x="6496" y="6695"/>
                      <a:pt x="6840" y="6497"/>
                    </a:cubicBezTo>
                    <a:lnTo>
                      <a:pt x="11780" y="3645"/>
                    </a:lnTo>
                    <a:cubicBezTo>
                      <a:pt x="11862" y="3592"/>
                      <a:pt x="11952" y="3566"/>
                      <a:pt x="12047" y="3566"/>
                    </a:cubicBezTo>
                    <a:cubicBezTo>
                      <a:pt x="12061" y="3566"/>
                      <a:pt x="12075" y="3566"/>
                      <a:pt x="12089" y="3567"/>
                    </a:cubicBezTo>
                    <a:lnTo>
                      <a:pt x="12106" y="3559"/>
                    </a:lnTo>
                    <a:lnTo>
                      <a:pt x="6023" y="71"/>
                    </a:lnTo>
                    <a:cubicBezTo>
                      <a:pt x="5969" y="25"/>
                      <a:pt x="5904" y="1"/>
                      <a:pt x="58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6730;p95">
                <a:extLst>
                  <a:ext uri="{FF2B5EF4-FFF2-40B4-BE49-F238E27FC236}">
                    <a16:creationId xmlns:a16="http://schemas.microsoft.com/office/drawing/2014/main" id="{8430E904-A9B7-F077-DE8B-2490FEB94E7E}"/>
                  </a:ext>
                </a:extLst>
              </p:cNvPr>
              <p:cNvSpPr/>
              <p:nvPr/>
            </p:nvSpPr>
            <p:spPr>
              <a:xfrm>
                <a:off x="1493500" y="1735575"/>
                <a:ext cx="115150" cy="210325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8413" extrusionOk="0">
                    <a:moveTo>
                      <a:pt x="4348" y="1"/>
                    </a:moveTo>
                    <a:cubicBezTo>
                      <a:pt x="4296" y="1"/>
                      <a:pt x="4237" y="17"/>
                      <a:pt x="4176" y="53"/>
                    </a:cubicBezTo>
                    <a:lnTo>
                      <a:pt x="430" y="2209"/>
                    </a:lnTo>
                    <a:cubicBezTo>
                      <a:pt x="189" y="2347"/>
                      <a:pt x="0" y="2716"/>
                      <a:pt x="0" y="3043"/>
                    </a:cubicBezTo>
                    <a:lnTo>
                      <a:pt x="0" y="8043"/>
                    </a:lnTo>
                    <a:cubicBezTo>
                      <a:pt x="0" y="8273"/>
                      <a:pt x="105" y="8412"/>
                      <a:pt x="257" y="8412"/>
                    </a:cubicBezTo>
                    <a:cubicBezTo>
                      <a:pt x="310" y="8412"/>
                      <a:pt x="368" y="8396"/>
                      <a:pt x="430" y="8361"/>
                    </a:cubicBezTo>
                    <a:lnTo>
                      <a:pt x="4176" y="6196"/>
                    </a:lnTo>
                    <a:cubicBezTo>
                      <a:pt x="4416" y="6067"/>
                      <a:pt x="4605" y="5689"/>
                      <a:pt x="4605" y="5371"/>
                    </a:cubicBezTo>
                    <a:lnTo>
                      <a:pt x="4605" y="371"/>
                    </a:lnTo>
                    <a:cubicBezTo>
                      <a:pt x="4605" y="141"/>
                      <a:pt x="4501" y="1"/>
                      <a:pt x="4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6731;p95">
                <a:extLst>
                  <a:ext uri="{FF2B5EF4-FFF2-40B4-BE49-F238E27FC236}">
                    <a16:creationId xmlns:a16="http://schemas.microsoft.com/office/drawing/2014/main" id="{37528419-E540-147B-F091-17BEA8D963EC}"/>
                  </a:ext>
                </a:extLst>
              </p:cNvPr>
              <p:cNvSpPr/>
              <p:nvPr/>
            </p:nvSpPr>
            <p:spPr>
              <a:xfrm>
                <a:off x="1536450" y="1804875"/>
                <a:ext cx="445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2586" extrusionOk="0">
                    <a:moveTo>
                      <a:pt x="1243" y="1"/>
                    </a:moveTo>
                    <a:cubicBezTo>
                      <a:pt x="1134" y="1"/>
                      <a:pt x="1013" y="35"/>
                      <a:pt x="886" y="107"/>
                    </a:cubicBezTo>
                    <a:cubicBezTo>
                      <a:pt x="396" y="391"/>
                      <a:pt x="1" y="1155"/>
                      <a:pt x="1" y="1808"/>
                    </a:cubicBezTo>
                    <a:cubicBezTo>
                      <a:pt x="1" y="2294"/>
                      <a:pt x="220" y="2585"/>
                      <a:pt x="534" y="2585"/>
                    </a:cubicBezTo>
                    <a:cubicBezTo>
                      <a:pt x="641" y="2585"/>
                      <a:pt x="760" y="2551"/>
                      <a:pt x="886" y="2479"/>
                    </a:cubicBezTo>
                    <a:cubicBezTo>
                      <a:pt x="1375" y="2195"/>
                      <a:pt x="1779" y="1439"/>
                      <a:pt x="1779" y="777"/>
                    </a:cubicBezTo>
                    <a:cubicBezTo>
                      <a:pt x="1779" y="291"/>
                      <a:pt x="1560" y="1"/>
                      <a:pt x="12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6732;p95">
                <a:extLst>
                  <a:ext uri="{FF2B5EF4-FFF2-40B4-BE49-F238E27FC236}">
                    <a16:creationId xmlns:a16="http://schemas.microsoft.com/office/drawing/2014/main" id="{021F887C-44A0-4BE0-CC3C-12428230F26A}"/>
                  </a:ext>
                </a:extLst>
              </p:cNvPr>
              <p:cNvSpPr/>
              <p:nvPr/>
            </p:nvSpPr>
            <p:spPr>
              <a:xfrm>
                <a:off x="1546125" y="1817075"/>
                <a:ext cx="39325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1910" extrusionOk="0">
                    <a:moveTo>
                      <a:pt x="857" y="1"/>
                    </a:moveTo>
                    <a:cubicBezTo>
                      <a:pt x="782" y="1"/>
                      <a:pt x="698" y="25"/>
                      <a:pt x="610" y="75"/>
                    </a:cubicBezTo>
                    <a:cubicBezTo>
                      <a:pt x="275" y="272"/>
                      <a:pt x="0" y="788"/>
                      <a:pt x="0" y="1243"/>
                    </a:cubicBezTo>
                    <a:cubicBezTo>
                      <a:pt x="0" y="1552"/>
                      <a:pt x="129" y="1741"/>
                      <a:pt x="318" y="1776"/>
                    </a:cubicBezTo>
                    <a:lnTo>
                      <a:pt x="679" y="1870"/>
                    </a:lnTo>
                    <a:cubicBezTo>
                      <a:pt x="728" y="1897"/>
                      <a:pt x="782" y="1910"/>
                      <a:pt x="836" y="1910"/>
                    </a:cubicBezTo>
                    <a:cubicBezTo>
                      <a:pt x="906" y="1910"/>
                      <a:pt x="977" y="1888"/>
                      <a:pt x="1040" y="1844"/>
                    </a:cubicBezTo>
                    <a:cubicBezTo>
                      <a:pt x="1332" y="1673"/>
                      <a:pt x="1572" y="1217"/>
                      <a:pt x="1572" y="822"/>
                    </a:cubicBezTo>
                    <a:cubicBezTo>
                      <a:pt x="1572" y="607"/>
                      <a:pt x="1504" y="453"/>
                      <a:pt x="1383" y="384"/>
                    </a:cubicBezTo>
                    <a:lnTo>
                      <a:pt x="1091" y="109"/>
                    </a:lnTo>
                    <a:cubicBezTo>
                      <a:pt x="1030" y="38"/>
                      <a:pt x="949" y="1"/>
                      <a:pt x="857" y="1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733;p95">
                <a:extLst>
                  <a:ext uri="{FF2B5EF4-FFF2-40B4-BE49-F238E27FC236}">
                    <a16:creationId xmlns:a16="http://schemas.microsoft.com/office/drawing/2014/main" id="{1DE97582-DEE3-4A56-54DE-D21F29CA4BD7}"/>
                  </a:ext>
                </a:extLst>
              </p:cNvPr>
              <p:cNvSpPr/>
              <p:nvPr/>
            </p:nvSpPr>
            <p:spPr>
              <a:xfrm>
                <a:off x="1558575" y="1825900"/>
                <a:ext cx="26875" cy="38925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557" extrusionOk="0">
                    <a:moveTo>
                      <a:pt x="753" y="0"/>
                    </a:moveTo>
                    <a:cubicBezTo>
                      <a:pt x="688" y="0"/>
                      <a:pt x="617" y="21"/>
                      <a:pt x="542" y="65"/>
                    </a:cubicBezTo>
                    <a:cubicBezTo>
                      <a:pt x="241" y="237"/>
                      <a:pt x="1" y="692"/>
                      <a:pt x="1" y="1088"/>
                    </a:cubicBezTo>
                    <a:cubicBezTo>
                      <a:pt x="1" y="1381"/>
                      <a:pt x="133" y="1556"/>
                      <a:pt x="325" y="1556"/>
                    </a:cubicBezTo>
                    <a:cubicBezTo>
                      <a:pt x="391" y="1556"/>
                      <a:pt x="465" y="1536"/>
                      <a:pt x="542" y="1491"/>
                    </a:cubicBezTo>
                    <a:cubicBezTo>
                      <a:pt x="834" y="1320"/>
                      <a:pt x="1074" y="864"/>
                      <a:pt x="1074" y="469"/>
                    </a:cubicBezTo>
                    <a:cubicBezTo>
                      <a:pt x="1074" y="175"/>
                      <a:pt x="942" y="0"/>
                      <a:pt x="7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734;p95">
                <a:extLst>
                  <a:ext uri="{FF2B5EF4-FFF2-40B4-BE49-F238E27FC236}">
                    <a16:creationId xmlns:a16="http://schemas.microsoft.com/office/drawing/2014/main" id="{9118472C-9EF2-45ED-62DC-FC2F6124B0A7}"/>
                  </a:ext>
                </a:extLst>
              </p:cNvPr>
              <p:cNvSpPr/>
              <p:nvPr/>
            </p:nvSpPr>
            <p:spPr>
              <a:xfrm>
                <a:off x="1566300" y="1836875"/>
                <a:ext cx="11625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679" extrusionOk="0">
                    <a:moveTo>
                      <a:pt x="328" y="0"/>
                    </a:moveTo>
                    <a:cubicBezTo>
                      <a:pt x="299" y="0"/>
                      <a:pt x="267" y="10"/>
                      <a:pt x="233" y="30"/>
                    </a:cubicBezTo>
                    <a:cubicBezTo>
                      <a:pt x="87" y="133"/>
                      <a:pt x="1" y="296"/>
                      <a:pt x="1" y="468"/>
                    </a:cubicBezTo>
                    <a:cubicBezTo>
                      <a:pt x="1" y="602"/>
                      <a:pt x="57" y="679"/>
                      <a:pt x="138" y="679"/>
                    </a:cubicBezTo>
                    <a:cubicBezTo>
                      <a:pt x="167" y="679"/>
                      <a:pt x="199" y="669"/>
                      <a:pt x="233" y="649"/>
                    </a:cubicBezTo>
                    <a:cubicBezTo>
                      <a:pt x="370" y="546"/>
                      <a:pt x="465" y="382"/>
                      <a:pt x="465" y="202"/>
                    </a:cubicBezTo>
                    <a:cubicBezTo>
                      <a:pt x="465" y="75"/>
                      <a:pt x="409" y="0"/>
                      <a:pt x="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735;p95">
                <a:extLst>
                  <a:ext uri="{FF2B5EF4-FFF2-40B4-BE49-F238E27FC236}">
                    <a16:creationId xmlns:a16="http://schemas.microsoft.com/office/drawing/2014/main" id="{B9CE94D9-3E2C-B0E3-F4E3-8100F13978C0}"/>
                  </a:ext>
                </a:extLst>
              </p:cNvPr>
              <p:cNvSpPr/>
              <p:nvPr/>
            </p:nvSpPr>
            <p:spPr>
              <a:xfrm>
                <a:off x="1585050" y="1779950"/>
                <a:ext cx="18225" cy="79600"/>
              </a:xfrm>
              <a:custGeom>
                <a:avLst/>
                <a:gdLst/>
                <a:ahLst/>
                <a:cxnLst/>
                <a:rect l="l" t="t" r="r" b="b"/>
                <a:pathLst>
                  <a:path w="729" h="3184" extrusionOk="0">
                    <a:moveTo>
                      <a:pt x="256" y="0"/>
                    </a:moveTo>
                    <a:cubicBezTo>
                      <a:pt x="96" y="0"/>
                      <a:pt x="0" y="228"/>
                      <a:pt x="162" y="331"/>
                    </a:cubicBezTo>
                    <a:lnTo>
                      <a:pt x="368" y="451"/>
                    </a:lnTo>
                    <a:lnTo>
                      <a:pt x="368" y="2694"/>
                    </a:lnTo>
                    <a:lnTo>
                      <a:pt x="342" y="2677"/>
                    </a:lnTo>
                    <a:cubicBezTo>
                      <a:pt x="315" y="2663"/>
                      <a:pt x="288" y="2658"/>
                      <a:pt x="262" y="2658"/>
                    </a:cubicBezTo>
                    <a:cubicBezTo>
                      <a:pt x="106" y="2658"/>
                      <a:pt x="6" y="2882"/>
                      <a:pt x="162" y="2986"/>
                    </a:cubicBezTo>
                    <a:lnTo>
                      <a:pt x="462" y="3158"/>
                    </a:lnTo>
                    <a:cubicBezTo>
                      <a:pt x="488" y="3175"/>
                      <a:pt x="514" y="3183"/>
                      <a:pt x="548" y="3183"/>
                    </a:cubicBezTo>
                    <a:lnTo>
                      <a:pt x="548" y="3175"/>
                    </a:lnTo>
                    <a:cubicBezTo>
                      <a:pt x="643" y="3175"/>
                      <a:pt x="729" y="3098"/>
                      <a:pt x="729" y="3003"/>
                    </a:cubicBezTo>
                    <a:lnTo>
                      <a:pt x="729" y="348"/>
                    </a:lnTo>
                    <a:cubicBezTo>
                      <a:pt x="729" y="280"/>
                      <a:pt x="694" y="228"/>
                      <a:pt x="634" y="194"/>
                    </a:cubicBezTo>
                    <a:lnTo>
                      <a:pt x="342" y="22"/>
                    </a:lnTo>
                    <a:cubicBezTo>
                      <a:pt x="312" y="7"/>
                      <a:pt x="283" y="0"/>
                      <a:pt x="2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3" name="Agrupar 362">
            <a:extLst>
              <a:ext uri="{FF2B5EF4-FFF2-40B4-BE49-F238E27FC236}">
                <a16:creationId xmlns:a16="http://schemas.microsoft.com/office/drawing/2014/main" id="{BF7B91E7-A244-CDB7-7017-BC9D051C638F}"/>
              </a:ext>
            </a:extLst>
          </p:cNvPr>
          <p:cNvGrpSpPr/>
          <p:nvPr/>
        </p:nvGrpSpPr>
        <p:grpSpPr>
          <a:xfrm>
            <a:off x="3231989" y="1846397"/>
            <a:ext cx="1251843" cy="1619053"/>
            <a:chOff x="3231989" y="1846397"/>
            <a:chExt cx="1251843" cy="1619053"/>
          </a:xfrm>
        </p:grpSpPr>
        <p:cxnSp>
          <p:nvCxnSpPr>
            <p:cNvPr id="315" name="Google Shape;315;p38"/>
            <p:cNvCxnSpPr>
              <a:stCxn id="312" idx="0"/>
            </p:cNvCxnSpPr>
            <p:nvPr/>
          </p:nvCxnSpPr>
          <p:spPr>
            <a:xfrm rot="10800000">
              <a:off x="3616575" y="2571750"/>
              <a:ext cx="0" cy="893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2" name="Agrupar 361">
              <a:extLst>
                <a:ext uri="{FF2B5EF4-FFF2-40B4-BE49-F238E27FC236}">
                  <a16:creationId xmlns:a16="http://schemas.microsoft.com/office/drawing/2014/main" id="{71C4CF3D-BBE2-F186-1C23-BDD59E62029A}"/>
                </a:ext>
              </a:extLst>
            </p:cNvPr>
            <p:cNvGrpSpPr/>
            <p:nvPr/>
          </p:nvGrpSpPr>
          <p:grpSpPr>
            <a:xfrm>
              <a:off x="3231989" y="1846397"/>
              <a:ext cx="1251843" cy="931285"/>
              <a:chOff x="3231989" y="1846397"/>
              <a:chExt cx="1251843" cy="931285"/>
            </a:xfrm>
          </p:grpSpPr>
          <p:sp>
            <p:nvSpPr>
              <p:cNvPr id="317" name="Google Shape;317;p38"/>
              <p:cNvSpPr/>
              <p:nvPr/>
            </p:nvSpPr>
            <p:spPr>
              <a:xfrm>
                <a:off x="3859505" y="2209251"/>
                <a:ext cx="624327" cy="568431"/>
              </a:xfrm>
              <a:custGeom>
                <a:avLst/>
                <a:gdLst/>
                <a:ahLst/>
                <a:cxnLst/>
                <a:rect l="l" t="t" r="r" b="b"/>
                <a:pathLst>
                  <a:path w="6657" h="6061" extrusionOk="0">
                    <a:moveTo>
                      <a:pt x="6656" y="1"/>
                    </a:moveTo>
                    <a:lnTo>
                      <a:pt x="1" y="3870"/>
                    </a:lnTo>
                    <a:lnTo>
                      <a:pt x="1" y="6061"/>
                    </a:lnTo>
                    <a:lnTo>
                      <a:pt x="6656" y="2191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rgbClr val="6BA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8"/>
              <p:cNvSpPr/>
              <p:nvPr/>
            </p:nvSpPr>
            <p:spPr>
              <a:xfrm>
                <a:off x="3231989" y="2209251"/>
                <a:ext cx="627609" cy="568431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061" extrusionOk="0">
                    <a:moveTo>
                      <a:pt x="0" y="1"/>
                    </a:moveTo>
                    <a:lnTo>
                      <a:pt x="0" y="2191"/>
                    </a:lnTo>
                    <a:lnTo>
                      <a:pt x="6692" y="6061"/>
                    </a:lnTo>
                    <a:lnTo>
                      <a:pt x="6692" y="387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D9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8"/>
              <p:cNvSpPr/>
              <p:nvPr/>
            </p:nvSpPr>
            <p:spPr>
              <a:xfrm>
                <a:off x="3231989" y="1846397"/>
                <a:ext cx="1251842" cy="725896"/>
              </a:xfrm>
              <a:custGeom>
                <a:avLst/>
                <a:gdLst/>
                <a:ahLst/>
                <a:cxnLst/>
                <a:rect l="l" t="t" r="r" b="b"/>
                <a:pathLst>
                  <a:path w="13348" h="7740" extrusionOk="0">
                    <a:moveTo>
                      <a:pt x="6644" y="0"/>
                    </a:moveTo>
                    <a:lnTo>
                      <a:pt x="0" y="3870"/>
                    </a:lnTo>
                    <a:lnTo>
                      <a:pt x="6692" y="7739"/>
                    </a:lnTo>
                    <a:lnTo>
                      <a:pt x="13347" y="3870"/>
                    </a:lnTo>
                    <a:lnTo>
                      <a:pt x="6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6178;p95">
              <a:extLst>
                <a:ext uri="{FF2B5EF4-FFF2-40B4-BE49-F238E27FC236}">
                  <a16:creationId xmlns:a16="http://schemas.microsoft.com/office/drawing/2014/main" id="{6AAB2BCB-763F-3310-97F6-F278890FB33F}"/>
                </a:ext>
              </a:extLst>
            </p:cNvPr>
            <p:cNvGrpSpPr/>
            <p:nvPr/>
          </p:nvGrpSpPr>
          <p:grpSpPr>
            <a:xfrm>
              <a:off x="3703875" y="1895984"/>
              <a:ext cx="310652" cy="424650"/>
              <a:chOff x="3804800" y="2745500"/>
              <a:chExt cx="271075" cy="370550"/>
            </a:xfrm>
          </p:grpSpPr>
          <p:sp>
            <p:nvSpPr>
              <p:cNvPr id="38" name="Google Shape;6179;p95">
                <a:extLst>
                  <a:ext uri="{FF2B5EF4-FFF2-40B4-BE49-F238E27FC236}">
                    <a16:creationId xmlns:a16="http://schemas.microsoft.com/office/drawing/2014/main" id="{B094B45B-FBCB-CE58-CCFD-75190F279F7F}"/>
                  </a:ext>
                </a:extLst>
              </p:cNvPr>
              <p:cNvSpPr/>
              <p:nvPr/>
            </p:nvSpPr>
            <p:spPr>
              <a:xfrm>
                <a:off x="3804800" y="2882150"/>
                <a:ext cx="223625" cy="233900"/>
              </a:xfrm>
              <a:custGeom>
                <a:avLst/>
                <a:gdLst/>
                <a:ahLst/>
                <a:cxnLst/>
                <a:rect l="l" t="t" r="r" b="b"/>
                <a:pathLst>
                  <a:path w="8945" h="9356" extrusionOk="0">
                    <a:moveTo>
                      <a:pt x="7201" y="0"/>
                    </a:moveTo>
                    <a:cubicBezTo>
                      <a:pt x="7108" y="0"/>
                      <a:pt x="7015" y="29"/>
                      <a:pt x="6934" y="85"/>
                    </a:cubicBezTo>
                    <a:lnTo>
                      <a:pt x="714" y="3676"/>
                    </a:lnTo>
                    <a:cubicBezTo>
                      <a:pt x="318" y="3908"/>
                      <a:pt x="0" y="4518"/>
                      <a:pt x="0" y="5042"/>
                    </a:cubicBezTo>
                    <a:lnTo>
                      <a:pt x="0" y="6907"/>
                    </a:lnTo>
                    <a:cubicBezTo>
                      <a:pt x="0" y="7216"/>
                      <a:pt x="104" y="7422"/>
                      <a:pt x="275" y="7499"/>
                    </a:cubicBezTo>
                    <a:lnTo>
                      <a:pt x="645" y="7714"/>
                    </a:lnTo>
                    <a:lnTo>
                      <a:pt x="413" y="8599"/>
                    </a:lnTo>
                    <a:lnTo>
                      <a:pt x="1710" y="9355"/>
                    </a:lnTo>
                    <a:lnTo>
                      <a:pt x="3153" y="7542"/>
                    </a:lnTo>
                    <a:lnTo>
                      <a:pt x="8231" y="4613"/>
                    </a:lnTo>
                    <a:cubicBezTo>
                      <a:pt x="8626" y="4389"/>
                      <a:pt x="8944" y="3779"/>
                      <a:pt x="8944" y="3247"/>
                    </a:cubicBezTo>
                    <a:lnTo>
                      <a:pt x="8944" y="1374"/>
                    </a:lnTo>
                    <a:cubicBezTo>
                      <a:pt x="8944" y="1082"/>
                      <a:pt x="8841" y="867"/>
                      <a:pt x="8678" y="798"/>
                    </a:cubicBezTo>
                    <a:lnTo>
                      <a:pt x="7389" y="42"/>
                    </a:lnTo>
                    <a:cubicBezTo>
                      <a:pt x="7329" y="14"/>
                      <a:pt x="7265" y="0"/>
                      <a:pt x="72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180;p95">
                <a:extLst>
                  <a:ext uri="{FF2B5EF4-FFF2-40B4-BE49-F238E27FC236}">
                    <a16:creationId xmlns:a16="http://schemas.microsoft.com/office/drawing/2014/main" id="{5676F001-45CF-0419-BC0B-66AD20D69D93}"/>
                  </a:ext>
                </a:extLst>
              </p:cNvPr>
              <p:cNvSpPr/>
              <p:nvPr/>
            </p:nvSpPr>
            <p:spPr>
              <a:xfrm>
                <a:off x="3852275" y="2745500"/>
                <a:ext cx="223600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944" h="8281" extrusionOk="0">
                    <a:moveTo>
                      <a:pt x="7201" y="0"/>
                    </a:moveTo>
                    <a:cubicBezTo>
                      <a:pt x="7105" y="0"/>
                      <a:pt x="7012" y="31"/>
                      <a:pt x="6933" y="87"/>
                    </a:cubicBezTo>
                    <a:lnTo>
                      <a:pt x="713" y="3669"/>
                    </a:lnTo>
                    <a:cubicBezTo>
                      <a:pt x="318" y="3901"/>
                      <a:pt x="0" y="4511"/>
                      <a:pt x="0" y="5035"/>
                    </a:cubicBezTo>
                    <a:lnTo>
                      <a:pt x="0" y="6900"/>
                    </a:lnTo>
                    <a:cubicBezTo>
                      <a:pt x="0" y="7200"/>
                      <a:pt x="103" y="7407"/>
                      <a:pt x="266" y="7484"/>
                    </a:cubicBezTo>
                    <a:lnTo>
                      <a:pt x="1538" y="8231"/>
                    </a:lnTo>
                    <a:cubicBezTo>
                      <a:pt x="1600" y="8264"/>
                      <a:pt x="1669" y="8280"/>
                      <a:pt x="1738" y="8280"/>
                    </a:cubicBezTo>
                    <a:cubicBezTo>
                      <a:pt x="1831" y="8280"/>
                      <a:pt x="1927" y="8251"/>
                      <a:pt x="2011" y="8197"/>
                    </a:cubicBezTo>
                    <a:lnTo>
                      <a:pt x="7088" y="5267"/>
                    </a:lnTo>
                    <a:lnTo>
                      <a:pt x="8531" y="5405"/>
                    </a:lnTo>
                    <a:lnTo>
                      <a:pt x="8231" y="4606"/>
                    </a:lnTo>
                    <a:cubicBezTo>
                      <a:pt x="8626" y="4374"/>
                      <a:pt x="8944" y="3764"/>
                      <a:pt x="8944" y="3240"/>
                    </a:cubicBezTo>
                    <a:lnTo>
                      <a:pt x="8944" y="1376"/>
                    </a:lnTo>
                    <a:cubicBezTo>
                      <a:pt x="8944" y="1083"/>
                      <a:pt x="8849" y="886"/>
                      <a:pt x="8695" y="800"/>
                    </a:cubicBezTo>
                    <a:lnTo>
                      <a:pt x="7440" y="70"/>
                    </a:lnTo>
                    <a:cubicBezTo>
                      <a:pt x="7414" y="52"/>
                      <a:pt x="7389" y="35"/>
                      <a:pt x="7363" y="27"/>
                    </a:cubicBezTo>
                    <a:lnTo>
                      <a:pt x="7354" y="27"/>
                    </a:lnTo>
                    <a:cubicBezTo>
                      <a:pt x="7304" y="9"/>
                      <a:pt x="7252" y="0"/>
                      <a:pt x="7201" y="0"/>
                    </a:cubicBezTo>
                    <a:close/>
                  </a:path>
                </a:pathLst>
              </a:custGeom>
              <a:solidFill>
                <a:srgbClr val="335F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181;p95">
                <a:extLst>
                  <a:ext uri="{FF2B5EF4-FFF2-40B4-BE49-F238E27FC236}">
                    <a16:creationId xmlns:a16="http://schemas.microsoft.com/office/drawing/2014/main" id="{580F33F7-5347-2DAC-ECD5-50347F659728}"/>
                  </a:ext>
                </a:extLst>
              </p:cNvPr>
              <p:cNvSpPr/>
              <p:nvPr/>
            </p:nvSpPr>
            <p:spPr>
              <a:xfrm>
                <a:off x="3884700" y="2764250"/>
                <a:ext cx="191175" cy="188275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7531" extrusionOk="0">
                    <a:moveTo>
                      <a:pt x="7215" y="1"/>
                    </a:moveTo>
                    <a:cubicBezTo>
                      <a:pt x="7129" y="1"/>
                      <a:pt x="7034" y="28"/>
                      <a:pt x="6934" y="84"/>
                    </a:cubicBezTo>
                    <a:lnTo>
                      <a:pt x="714" y="3684"/>
                    </a:lnTo>
                    <a:cubicBezTo>
                      <a:pt x="318" y="3916"/>
                      <a:pt x="0" y="4526"/>
                      <a:pt x="0" y="5050"/>
                    </a:cubicBezTo>
                    <a:lnTo>
                      <a:pt x="0" y="6906"/>
                    </a:lnTo>
                    <a:cubicBezTo>
                      <a:pt x="0" y="7297"/>
                      <a:pt x="178" y="7530"/>
                      <a:pt x="432" y="7530"/>
                    </a:cubicBezTo>
                    <a:cubicBezTo>
                      <a:pt x="518" y="7530"/>
                      <a:pt x="613" y="7504"/>
                      <a:pt x="714" y="7447"/>
                    </a:cubicBezTo>
                    <a:lnTo>
                      <a:pt x="5791" y="4509"/>
                    </a:lnTo>
                    <a:lnTo>
                      <a:pt x="7234" y="4655"/>
                    </a:lnTo>
                    <a:lnTo>
                      <a:pt x="6934" y="3856"/>
                    </a:lnTo>
                    <a:cubicBezTo>
                      <a:pt x="7329" y="3624"/>
                      <a:pt x="7647" y="3014"/>
                      <a:pt x="7647" y="2490"/>
                    </a:cubicBezTo>
                    <a:lnTo>
                      <a:pt x="7647" y="626"/>
                    </a:lnTo>
                    <a:cubicBezTo>
                      <a:pt x="7647" y="234"/>
                      <a:pt x="7469" y="1"/>
                      <a:pt x="72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182;p95">
                <a:extLst>
                  <a:ext uri="{FF2B5EF4-FFF2-40B4-BE49-F238E27FC236}">
                    <a16:creationId xmlns:a16="http://schemas.microsoft.com/office/drawing/2014/main" id="{A8801744-6200-719B-0DB3-64AD374AEC03}"/>
                  </a:ext>
                </a:extLst>
              </p:cNvPr>
              <p:cNvSpPr/>
              <p:nvPr/>
            </p:nvSpPr>
            <p:spPr>
              <a:xfrm>
                <a:off x="3919275" y="2878050"/>
                <a:ext cx="135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81" extrusionOk="0">
                    <a:moveTo>
                      <a:pt x="383" y="1"/>
                    </a:moveTo>
                    <a:cubicBezTo>
                      <a:pt x="350" y="1"/>
                      <a:pt x="314" y="12"/>
                      <a:pt x="276" y="34"/>
                    </a:cubicBezTo>
                    <a:cubicBezTo>
                      <a:pt x="104" y="146"/>
                      <a:pt x="9" y="343"/>
                      <a:pt x="1" y="550"/>
                    </a:cubicBezTo>
                    <a:cubicBezTo>
                      <a:pt x="1" y="695"/>
                      <a:pt x="66" y="780"/>
                      <a:pt x="163" y="780"/>
                    </a:cubicBezTo>
                    <a:cubicBezTo>
                      <a:pt x="197" y="780"/>
                      <a:pt x="235" y="770"/>
                      <a:pt x="276" y="747"/>
                    </a:cubicBezTo>
                    <a:cubicBezTo>
                      <a:pt x="439" y="636"/>
                      <a:pt x="542" y="438"/>
                      <a:pt x="542" y="232"/>
                    </a:cubicBezTo>
                    <a:cubicBezTo>
                      <a:pt x="542" y="86"/>
                      <a:pt x="476" y="1"/>
                      <a:pt x="3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183;p95">
                <a:extLst>
                  <a:ext uri="{FF2B5EF4-FFF2-40B4-BE49-F238E27FC236}">
                    <a16:creationId xmlns:a16="http://schemas.microsoft.com/office/drawing/2014/main" id="{279F8FA5-9335-85B3-85A3-C0EBA0C16D98}"/>
                  </a:ext>
                </a:extLst>
              </p:cNvPr>
              <p:cNvSpPr/>
              <p:nvPr/>
            </p:nvSpPr>
            <p:spPr>
              <a:xfrm>
                <a:off x="3955350" y="2857225"/>
                <a:ext cx="1357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781" extrusionOk="0">
                    <a:moveTo>
                      <a:pt x="384" y="1"/>
                    </a:moveTo>
                    <a:cubicBezTo>
                      <a:pt x="351" y="1"/>
                      <a:pt x="314" y="11"/>
                      <a:pt x="276" y="34"/>
                    </a:cubicBezTo>
                    <a:cubicBezTo>
                      <a:pt x="104" y="145"/>
                      <a:pt x="10" y="343"/>
                      <a:pt x="1" y="549"/>
                    </a:cubicBezTo>
                    <a:cubicBezTo>
                      <a:pt x="1" y="695"/>
                      <a:pt x="66" y="780"/>
                      <a:pt x="163" y="780"/>
                    </a:cubicBezTo>
                    <a:cubicBezTo>
                      <a:pt x="197" y="780"/>
                      <a:pt x="235" y="769"/>
                      <a:pt x="276" y="747"/>
                    </a:cubicBezTo>
                    <a:cubicBezTo>
                      <a:pt x="439" y="627"/>
                      <a:pt x="542" y="438"/>
                      <a:pt x="542" y="231"/>
                    </a:cubicBezTo>
                    <a:cubicBezTo>
                      <a:pt x="542" y="86"/>
                      <a:pt x="477" y="1"/>
                      <a:pt x="3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184;p95">
                <a:extLst>
                  <a:ext uri="{FF2B5EF4-FFF2-40B4-BE49-F238E27FC236}">
                    <a16:creationId xmlns:a16="http://schemas.microsoft.com/office/drawing/2014/main" id="{F69D6DCA-667D-A106-5C62-7EE4E1B8C3E8}"/>
                  </a:ext>
                </a:extLst>
              </p:cNvPr>
              <p:cNvSpPr/>
              <p:nvPr/>
            </p:nvSpPr>
            <p:spPr>
              <a:xfrm>
                <a:off x="3991650" y="2836300"/>
                <a:ext cx="133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784" extrusionOk="0">
                    <a:moveTo>
                      <a:pt x="380" y="1"/>
                    </a:moveTo>
                    <a:cubicBezTo>
                      <a:pt x="347" y="1"/>
                      <a:pt x="308" y="12"/>
                      <a:pt x="267" y="37"/>
                    </a:cubicBezTo>
                    <a:cubicBezTo>
                      <a:pt x="95" y="149"/>
                      <a:pt x="1" y="347"/>
                      <a:pt x="1" y="553"/>
                    </a:cubicBezTo>
                    <a:cubicBezTo>
                      <a:pt x="1" y="699"/>
                      <a:pt x="66" y="784"/>
                      <a:pt x="159" y="784"/>
                    </a:cubicBezTo>
                    <a:cubicBezTo>
                      <a:pt x="193" y="784"/>
                      <a:pt x="229" y="773"/>
                      <a:pt x="267" y="751"/>
                    </a:cubicBezTo>
                    <a:cubicBezTo>
                      <a:pt x="431" y="630"/>
                      <a:pt x="534" y="441"/>
                      <a:pt x="534" y="235"/>
                    </a:cubicBezTo>
                    <a:cubicBezTo>
                      <a:pt x="534" y="90"/>
                      <a:pt x="473" y="1"/>
                      <a:pt x="3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185;p95">
                <a:extLst>
                  <a:ext uri="{FF2B5EF4-FFF2-40B4-BE49-F238E27FC236}">
                    <a16:creationId xmlns:a16="http://schemas.microsoft.com/office/drawing/2014/main" id="{5E1772CB-6530-A2B3-2919-3029DEA76E01}"/>
                  </a:ext>
                </a:extLst>
              </p:cNvPr>
              <p:cNvSpPr/>
              <p:nvPr/>
            </p:nvSpPr>
            <p:spPr>
              <a:xfrm>
                <a:off x="4027750" y="2815475"/>
                <a:ext cx="1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792" extrusionOk="0">
                    <a:moveTo>
                      <a:pt x="375" y="0"/>
                    </a:moveTo>
                    <a:cubicBezTo>
                      <a:pt x="342" y="0"/>
                      <a:pt x="305" y="12"/>
                      <a:pt x="267" y="37"/>
                    </a:cubicBezTo>
                    <a:cubicBezTo>
                      <a:pt x="103" y="157"/>
                      <a:pt x="0" y="346"/>
                      <a:pt x="0" y="553"/>
                    </a:cubicBezTo>
                    <a:cubicBezTo>
                      <a:pt x="0" y="705"/>
                      <a:pt x="66" y="792"/>
                      <a:pt x="160" y="792"/>
                    </a:cubicBezTo>
                    <a:cubicBezTo>
                      <a:pt x="192" y="792"/>
                      <a:pt x="229" y="781"/>
                      <a:pt x="267" y="759"/>
                    </a:cubicBezTo>
                    <a:cubicBezTo>
                      <a:pt x="430" y="638"/>
                      <a:pt x="533" y="441"/>
                      <a:pt x="533" y="243"/>
                    </a:cubicBezTo>
                    <a:cubicBezTo>
                      <a:pt x="533" y="92"/>
                      <a:pt x="468" y="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186;p95">
                <a:extLst>
                  <a:ext uri="{FF2B5EF4-FFF2-40B4-BE49-F238E27FC236}">
                    <a16:creationId xmlns:a16="http://schemas.microsoft.com/office/drawing/2014/main" id="{10E921A3-3A4F-A319-FAF7-0AB97068CF36}"/>
                  </a:ext>
                </a:extLst>
              </p:cNvPr>
              <p:cNvSpPr/>
              <p:nvPr/>
            </p:nvSpPr>
            <p:spPr>
              <a:xfrm>
                <a:off x="3837225" y="2900950"/>
                <a:ext cx="191200" cy="214650"/>
              </a:xfrm>
              <a:custGeom>
                <a:avLst/>
                <a:gdLst/>
                <a:ahLst/>
                <a:cxnLst/>
                <a:rect l="l" t="t" r="r" b="b"/>
                <a:pathLst>
                  <a:path w="7648" h="8586" extrusionOk="0">
                    <a:moveTo>
                      <a:pt x="7221" y="1"/>
                    </a:moveTo>
                    <a:cubicBezTo>
                      <a:pt x="7133" y="1"/>
                      <a:pt x="7036" y="29"/>
                      <a:pt x="6934" y="89"/>
                    </a:cubicBezTo>
                    <a:lnTo>
                      <a:pt x="714" y="3680"/>
                    </a:lnTo>
                    <a:cubicBezTo>
                      <a:pt x="319" y="3912"/>
                      <a:pt x="1" y="4514"/>
                      <a:pt x="1" y="5038"/>
                    </a:cubicBezTo>
                    <a:lnTo>
                      <a:pt x="1" y="6902"/>
                    </a:lnTo>
                    <a:cubicBezTo>
                      <a:pt x="1" y="7293"/>
                      <a:pt x="178" y="7527"/>
                      <a:pt x="432" y="7527"/>
                    </a:cubicBezTo>
                    <a:cubicBezTo>
                      <a:pt x="519" y="7527"/>
                      <a:pt x="614" y="7500"/>
                      <a:pt x="714" y="7443"/>
                    </a:cubicBezTo>
                    <a:lnTo>
                      <a:pt x="714" y="7443"/>
                    </a:lnTo>
                    <a:lnTo>
                      <a:pt x="413" y="8586"/>
                    </a:lnTo>
                    <a:lnTo>
                      <a:pt x="413" y="8586"/>
                    </a:lnTo>
                    <a:lnTo>
                      <a:pt x="1856" y="6782"/>
                    </a:lnTo>
                    <a:lnTo>
                      <a:pt x="6934" y="3852"/>
                    </a:lnTo>
                    <a:cubicBezTo>
                      <a:pt x="7329" y="3620"/>
                      <a:pt x="7647" y="3010"/>
                      <a:pt x="7647" y="2486"/>
                    </a:cubicBezTo>
                    <a:lnTo>
                      <a:pt x="7647" y="622"/>
                    </a:lnTo>
                    <a:cubicBezTo>
                      <a:pt x="7647" y="233"/>
                      <a:pt x="7472" y="1"/>
                      <a:pt x="72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187;p95">
                <a:extLst>
                  <a:ext uri="{FF2B5EF4-FFF2-40B4-BE49-F238E27FC236}">
                    <a16:creationId xmlns:a16="http://schemas.microsoft.com/office/drawing/2014/main" id="{650F52B6-DE01-41E3-5B85-23A32EE88CFB}"/>
                  </a:ext>
                </a:extLst>
              </p:cNvPr>
              <p:cNvSpPr/>
              <p:nvPr/>
            </p:nvSpPr>
            <p:spPr>
              <a:xfrm>
                <a:off x="3980275" y="2952150"/>
                <a:ext cx="135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81" extrusionOk="0">
                    <a:moveTo>
                      <a:pt x="376" y="1"/>
                    </a:moveTo>
                    <a:cubicBezTo>
                      <a:pt x="342" y="1"/>
                      <a:pt x="305" y="12"/>
                      <a:pt x="267" y="34"/>
                    </a:cubicBezTo>
                    <a:cubicBezTo>
                      <a:pt x="104" y="146"/>
                      <a:pt x="1" y="343"/>
                      <a:pt x="1" y="550"/>
                    </a:cubicBezTo>
                    <a:cubicBezTo>
                      <a:pt x="1" y="696"/>
                      <a:pt x="66" y="781"/>
                      <a:pt x="159" y="781"/>
                    </a:cubicBezTo>
                    <a:cubicBezTo>
                      <a:pt x="192" y="781"/>
                      <a:pt x="229" y="770"/>
                      <a:pt x="267" y="747"/>
                    </a:cubicBezTo>
                    <a:cubicBezTo>
                      <a:pt x="439" y="636"/>
                      <a:pt x="533" y="438"/>
                      <a:pt x="542" y="232"/>
                    </a:cubicBezTo>
                    <a:cubicBezTo>
                      <a:pt x="542" y="86"/>
                      <a:pt x="472" y="1"/>
                      <a:pt x="3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188;p95">
                <a:extLst>
                  <a:ext uri="{FF2B5EF4-FFF2-40B4-BE49-F238E27FC236}">
                    <a16:creationId xmlns:a16="http://schemas.microsoft.com/office/drawing/2014/main" id="{8D13E041-86A9-B2F5-1832-D781967B8289}"/>
                  </a:ext>
                </a:extLst>
              </p:cNvPr>
              <p:cNvSpPr/>
              <p:nvPr/>
            </p:nvSpPr>
            <p:spPr>
              <a:xfrm>
                <a:off x="3944200" y="2973000"/>
                <a:ext cx="13325" cy="1950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780" extrusionOk="0">
                    <a:moveTo>
                      <a:pt x="374" y="0"/>
                    </a:moveTo>
                    <a:cubicBezTo>
                      <a:pt x="341" y="0"/>
                      <a:pt x="305" y="11"/>
                      <a:pt x="267" y="34"/>
                    </a:cubicBezTo>
                    <a:cubicBezTo>
                      <a:pt x="103" y="145"/>
                      <a:pt x="0" y="343"/>
                      <a:pt x="0" y="549"/>
                    </a:cubicBezTo>
                    <a:cubicBezTo>
                      <a:pt x="0" y="695"/>
                      <a:pt x="66" y="780"/>
                      <a:pt x="159" y="780"/>
                    </a:cubicBezTo>
                    <a:cubicBezTo>
                      <a:pt x="192" y="780"/>
                      <a:pt x="228" y="769"/>
                      <a:pt x="267" y="747"/>
                    </a:cubicBezTo>
                    <a:cubicBezTo>
                      <a:pt x="430" y="635"/>
                      <a:pt x="533" y="437"/>
                      <a:pt x="533" y="231"/>
                    </a:cubicBezTo>
                    <a:cubicBezTo>
                      <a:pt x="533" y="85"/>
                      <a:pt x="467" y="0"/>
                      <a:pt x="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189;p95">
                <a:extLst>
                  <a:ext uri="{FF2B5EF4-FFF2-40B4-BE49-F238E27FC236}">
                    <a16:creationId xmlns:a16="http://schemas.microsoft.com/office/drawing/2014/main" id="{C7DFF2F2-5CB8-2BAE-79E6-362673B653A6}"/>
                  </a:ext>
                </a:extLst>
              </p:cNvPr>
              <p:cNvSpPr/>
              <p:nvPr/>
            </p:nvSpPr>
            <p:spPr>
              <a:xfrm>
                <a:off x="3908100" y="2993825"/>
                <a:ext cx="1357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784" extrusionOk="0">
                    <a:moveTo>
                      <a:pt x="379" y="1"/>
                    </a:moveTo>
                    <a:cubicBezTo>
                      <a:pt x="345" y="1"/>
                      <a:pt x="307" y="12"/>
                      <a:pt x="267" y="34"/>
                    </a:cubicBezTo>
                    <a:cubicBezTo>
                      <a:pt x="104" y="154"/>
                      <a:pt x="1" y="343"/>
                      <a:pt x="1" y="549"/>
                    </a:cubicBezTo>
                    <a:cubicBezTo>
                      <a:pt x="1" y="694"/>
                      <a:pt x="66" y="784"/>
                      <a:pt x="158" y="784"/>
                    </a:cubicBezTo>
                    <a:cubicBezTo>
                      <a:pt x="191" y="784"/>
                      <a:pt x="228" y="772"/>
                      <a:pt x="267" y="747"/>
                    </a:cubicBezTo>
                    <a:cubicBezTo>
                      <a:pt x="439" y="635"/>
                      <a:pt x="534" y="438"/>
                      <a:pt x="542" y="240"/>
                    </a:cubicBezTo>
                    <a:cubicBezTo>
                      <a:pt x="542" y="88"/>
                      <a:pt x="476" y="1"/>
                      <a:pt x="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190;p95">
                <a:extLst>
                  <a:ext uri="{FF2B5EF4-FFF2-40B4-BE49-F238E27FC236}">
                    <a16:creationId xmlns:a16="http://schemas.microsoft.com/office/drawing/2014/main" id="{FE4E21AE-4692-7906-72A0-7566C39F6B57}"/>
                  </a:ext>
                </a:extLst>
              </p:cNvPr>
              <p:cNvSpPr/>
              <p:nvPr/>
            </p:nvSpPr>
            <p:spPr>
              <a:xfrm>
                <a:off x="3871800" y="3014675"/>
                <a:ext cx="1357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784" extrusionOk="0">
                    <a:moveTo>
                      <a:pt x="383" y="0"/>
                    </a:moveTo>
                    <a:cubicBezTo>
                      <a:pt x="350" y="0"/>
                      <a:pt x="314" y="11"/>
                      <a:pt x="276" y="33"/>
                    </a:cubicBezTo>
                    <a:cubicBezTo>
                      <a:pt x="104" y="154"/>
                      <a:pt x="10" y="343"/>
                      <a:pt x="1" y="549"/>
                    </a:cubicBezTo>
                    <a:cubicBezTo>
                      <a:pt x="1" y="694"/>
                      <a:pt x="70" y="783"/>
                      <a:pt x="165" y="783"/>
                    </a:cubicBezTo>
                    <a:cubicBezTo>
                      <a:pt x="199" y="783"/>
                      <a:pt x="237" y="772"/>
                      <a:pt x="276" y="746"/>
                    </a:cubicBezTo>
                    <a:cubicBezTo>
                      <a:pt x="439" y="635"/>
                      <a:pt x="542" y="437"/>
                      <a:pt x="542" y="239"/>
                    </a:cubicBezTo>
                    <a:cubicBezTo>
                      <a:pt x="542" y="87"/>
                      <a:pt x="476" y="0"/>
                      <a:pt x="3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5" name="Agrupar 364">
            <a:extLst>
              <a:ext uri="{FF2B5EF4-FFF2-40B4-BE49-F238E27FC236}">
                <a16:creationId xmlns:a16="http://schemas.microsoft.com/office/drawing/2014/main" id="{A69745AE-4562-4755-052C-34446A755A71}"/>
              </a:ext>
            </a:extLst>
          </p:cNvPr>
          <p:cNvGrpSpPr/>
          <p:nvPr/>
        </p:nvGrpSpPr>
        <p:grpSpPr>
          <a:xfrm>
            <a:off x="3947756" y="2260645"/>
            <a:ext cx="1683369" cy="1204805"/>
            <a:chOff x="3947756" y="2260645"/>
            <a:chExt cx="1683369" cy="1204805"/>
          </a:xfrm>
        </p:grpSpPr>
        <p:cxnSp>
          <p:nvCxnSpPr>
            <p:cNvPr id="338" name="Google Shape;338;p38"/>
            <p:cNvCxnSpPr>
              <a:stCxn id="313" idx="0"/>
            </p:cNvCxnSpPr>
            <p:nvPr/>
          </p:nvCxnSpPr>
          <p:spPr>
            <a:xfrm rot="5400000" flipH="1">
              <a:off x="4997675" y="2832000"/>
              <a:ext cx="503100" cy="7638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4" name="Agrupar 363">
              <a:extLst>
                <a:ext uri="{FF2B5EF4-FFF2-40B4-BE49-F238E27FC236}">
                  <a16:creationId xmlns:a16="http://schemas.microsoft.com/office/drawing/2014/main" id="{D96AFD7E-031F-AB52-DAF2-ACD1FCBBD9B0}"/>
                </a:ext>
              </a:extLst>
            </p:cNvPr>
            <p:cNvGrpSpPr/>
            <p:nvPr/>
          </p:nvGrpSpPr>
          <p:grpSpPr>
            <a:xfrm>
              <a:off x="3947756" y="2260645"/>
              <a:ext cx="1251842" cy="925752"/>
              <a:chOff x="3947756" y="2260645"/>
              <a:chExt cx="1251842" cy="925752"/>
            </a:xfrm>
          </p:grpSpPr>
          <p:sp>
            <p:nvSpPr>
              <p:cNvPr id="340" name="Google Shape;340;p38"/>
              <p:cNvSpPr/>
              <p:nvPr/>
            </p:nvSpPr>
            <p:spPr>
              <a:xfrm>
                <a:off x="4576397" y="2623499"/>
                <a:ext cx="623201" cy="562898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6002" extrusionOk="0">
                    <a:moveTo>
                      <a:pt x="6644" y="1"/>
                    </a:moveTo>
                    <a:lnTo>
                      <a:pt x="1" y="3870"/>
                    </a:lnTo>
                    <a:lnTo>
                      <a:pt x="1" y="6002"/>
                    </a:lnTo>
                    <a:lnTo>
                      <a:pt x="6644" y="2192"/>
                    </a:lnTo>
                    <a:lnTo>
                      <a:pt x="6644" y="1"/>
                    </a:lnTo>
                    <a:close/>
                  </a:path>
                </a:pathLst>
              </a:custGeom>
              <a:solidFill>
                <a:srgbClr val="BAD5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8"/>
              <p:cNvSpPr/>
              <p:nvPr/>
            </p:nvSpPr>
            <p:spPr>
              <a:xfrm>
                <a:off x="3947756" y="2623499"/>
                <a:ext cx="628735" cy="562898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6002" extrusionOk="0">
                    <a:moveTo>
                      <a:pt x="0" y="1"/>
                    </a:moveTo>
                    <a:lnTo>
                      <a:pt x="0" y="2192"/>
                    </a:lnTo>
                    <a:lnTo>
                      <a:pt x="6704" y="6002"/>
                    </a:lnTo>
                    <a:lnTo>
                      <a:pt x="6704" y="387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AC3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8"/>
              <p:cNvSpPr/>
              <p:nvPr/>
            </p:nvSpPr>
            <p:spPr>
              <a:xfrm>
                <a:off x="3947756" y="2260645"/>
                <a:ext cx="1251842" cy="725896"/>
              </a:xfrm>
              <a:custGeom>
                <a:avLst/>
                <a:gdLst/>
                <a:ahLst/>
                <a:cxnLst/>
                <a:rect l="l" t="t" r="r" b="b"/>
                <a:pathLst>
                  <a:path w="13348" h="7740" extrusionOk="0">
                    <a:moveTo>
                      <a:pt x="6656" y="0"/>
                    </a:moveTo>
                    <a:lnTo>
                      <a:pt x="0" y="3870"/>
                    </a:lnTo>
                    <a:lnTo>
                      <a:pt x="6704" y="7739"/>
                    </a:lnTo>
                    <a:lnTo>
                      <a:pt x="13347" y="3870"/>
                    </a:lnTo>
                    <a:lnTo>
                      <a:pt x="66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Agrupar 359">
              <a:extLst>
                <a:ext uri="{FF2B5EF4-FFF2-40B4-BE49-F238E27FC236}">
                  <a16:creationId xmlns:a16="http://schemas.microsoft.com/office/drawing/2014/main" id="{F83346C7-3D8E-4BBC-CC7E-1047BB0CDA1B}"/>
                </a:ext>
              </a:extLst>
            </p:cNvPr>
            <p:cNvGrpSpPr/>
            <p:nvPr/>
          </p:nvGrpSpPr>
          <p:grpSpPr>
            <a:xfrm>
              <a:off x="4390767" y="2386673"/>
              <a:ext cx="335994" cy="362235"/>
              <a:chOff x="3412109" y="574075"/>
              <a:chExt cx="335994" cy="362235"/>
            </a:xfrm>
          </p:grpSpPr>
          <p:sp>
            <p:nvSpPr>
              <p:cNvPr id="52" name="Google Shape;7448;p96">
                <a:extLst>
                  <a:ext uri="{FF2B5EF4-FFF2-40B4-BE49-F238E27FC236}">
                    <a16:creationId xmlns:a16="http://schemas.microsoft.com/office/drawing/2014/main" id="{551251BB-2AA0-4F34-DB45-7F84F2DAA167}"/>
                  </a:ext>
                </a:extLst>
              </p:cNvPr>
              <p:cNvSpPr/>
              <p:nvPr/>
            </p:nvSpPr>
            <p:spPr>
              <a:xfrm>
                <a:off x="3415668" y="749213"/>
                <a:ext cx="93155" cy="113078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4444" extrusionOk="0">
                    <a:moveTo>
                      <a:pt x="1878" y="1"/>
                    </a:moveTo>
                    <a:cubicBezTo>
                      <a:pt x="1723" y="1"/>
                      <a:pt x="1578" y="54"/>
                      <a:pt x="1473" y="159"/>
                    </a:cubicBezTo>
                    <a:lnTo>
                      <a:pt x="439" y="755"/>
                    </a:lnTo>
                    <a:cubicBezTo>
                      <a:pt x="158" y="895"/>
                      <a:pt x="0" y="1263"/>
                      <a:pt x="0" y="1772"/>
                    </a:cubicBezTo>
                    <a:cubicBezTo>
                      <a:pt x="0" y="2718"/>
                      <a:pt x="596" y="3893"/>
                      <a:pt x="1245" y="4261"/>
                    </a:cubicBezTo>
                    <a:cubicBezTo>
                      <a:pt x="1478" y="4395"/>
                      <a:pt x="1655" y="4443"/>
                      <a:pt x="1807" y="4443"/>
                    </a:cubicBezTo>
                    <a:cubicBezTo>
                      <a:pt x="1895" y="4443"/>
                      <a:pt x="1974" y="4427"/>
                      <a:pt x="2051" y="4401"/>
                    </a:cubicBezTo>
                    <a:cubicBezTo>
                      <a:pt x="2122" y="4331"/>
                      <a:pt x="2122" y="4331"/>
                      <a:pt x="2192" y="4331"/>
                    </a:cubicBezTo>
                    <a:lnTo>
                      <a:pt x="3226" y="3665"/>
                    </a:lnTo>
                    <a:cubicBezTo>
                      <a:pt x="3507" y="3525"/>
                      <a:pt x="3664" y="3157"/>
                      <a:pt x="3664" y="2648"/>
                    </a:cubicBezTo>
                    <a:cubicBezTo>
                      <a:pt x="3664" y="1702"/>
                      <a:pt x="3068" y="597"/>
                      <a:pt x="2350" y="159"/>
                    </a:cubicBezTo>
                    <a:cubicBezTo>
                      <a:pt x="2201" y="54"/>
                      <a:pt x="2034" y="1"/>
                      <a:pt x="1878" y="1"/>
                    </a:cubicBezTo>
                    <a:close/>
                  </a:path>
                </a:pathLst>
              </a:custGeom>
              <a:solidFill>
                <a:srgbClr val="544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449;p96">
                <a:extLst>
                  <a:ext uri="{FF2B5EF4-FFF2-40B4-BE49-F238E27FC236}">
                    <a16:creationId xmlns:a16="http://schemas.microsoft.com/office/drawing/2014/main" id="{9FB48AA7-6A38-05FC-9BDF-26F93FE03BA1}"/>
                  </a:ext>
                </a:extLst>
              </p:cNvPr>
              <p:cNvSpPr/>
              <p:nvPr/>
            </p:nvSpPr>
            <p:spPr>
              <a:xfrm>
                <a:off x="3544001" y="823131"/>
                <a:ext cx="92723" cy="113179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4448" extrusionOk="0">
                    <a:moveTo>
                      <a:pt x="1878" y="1"/>
                    </a:moveTo>
                    <a:cubicBezTo>
                      <a:pt x="1747" y="1"/>
                      <a:pt x="1629" y="40"/>
                      <a:pt x="1526" y="111"/>
                    </a:cubicBezTo>
                    <a:lnTo>
                      <a:pt x="509" y="760"/>
                    </a:lnTo>
                    <a:cubicBezTo>
                      <a:pt x="211" y="918"/>
                      <a:pt x="0" y="1268"/>
                      <a:pt x="0" y="1794"/>
                    </a:cubicBezTo>
                    <a:cubicBezTo>
                      <a:pt x="0" y="2741"/>
                      <a:pt x="579" y="3828"/>
                      <a:pt x="1315" y="4266"/>
                    </a:cubicBezTo>
                    <a:cubicBezTo>
                      <a:pt x="1478" y="4391"/>
                      <a:pt x="1635" y="4447"/>
                      <a:pt x="1782" y="4447"/>
                    </a:cubicBezTo>
                    <a:cubicBezTo>
                      <a:pt x="1904" y="4447"/>
                      <a:pt x="2018" y="4408"/>
                      <a:pt x="2122" y="4337"/>
                    </a:cubicBezTo>
                    <a:lnTo>
                      <a:pt x="2192" y="4337"/>
                    </a:lnTo>
                    <a:lnTo>
                      <a:pt x="3209" y="3688"/>
                    </a:lnTo>
                    <a:cubicBezTo>
                      <a:pt x="3507" y="3548"/>
                      <a:pt x="3647" y="3179"/>
                      <a:pt x="3647" y="2671"/>
                    </a:cubicBezTo>
                    <a:cubicBezTo>
                      <a:pt x="3647" y="1707"/>
                      <a:pt x="3068" y="620"/>
                      <a:pt x="2402" y="182"/>
                    </a:cubicBezTo>
                    <a:cubicBezTo>
                      <a:pt x="2211" y="57"/>
                      <a:pt x="2035" y="1"/>
                      <a:pt x="1878" y="1"/>
                    </a:cubicBezTo>
                    <a:close/>
                  </a:path>
                </a:pathLst>
              </a:custGeom>
              <a:solidFill>
                <a:srgbClr val="544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450;p96">
                <a:extLst>
                  <a:ext uri="{FF2B5EF4-FFF2-40B4-BE49-F238E27FC236}">
                    <a16:creationId xmlns:a16="http://schemas.microsoft.com/office/drawing/2014/main" id="{9E42B35C-B6D1-2447-2D24-ECEAEBD41A9F}"/>
                  </a:ext>
                </a:extLst>
              </p:cNvPr>
              <p:cNvSpPr/>
              <p:nvPr/>
            </p:nvSpPr>
            <p:spPr>
              <a:xfrm>
                <a:off x="3412109" y="574075"/>
                <a:ext cx="335994" cy="349920"/>
              </a:xfrm>
              <a:custGeom>
                <a:avLst/>
                <a:gdLst/>
                <a:ahLst/>
                <a:cxnLst/>
                <a:rect l="l" t="t" r="r" b="b"/>
                <a:pathLst>
                  <a:path w="13219" h="13752" extrusionOk="0">
                    <a:moveTo>
                      <a:pt x="5960" y="1"/>
                    </a:moveTo>
                    <a:cubicBezTo>
                      <a:pt x="5611" y="1"/>
                      <a:pt x="5266" y="114"/>
                      <a:pt x="4961" y="327"/>
                    </a:cubicBezTo>
                    <a:lnTo>
                      <a:pt x="877" y="2659"/>
                    </a:lnTo>
                    <a:cubicBezTo>
                      <a:pt x="806" y="2729"/>
                      <a:pt x="806" y="2729"/>
                      <a:pt x="736" y="2817"/>
                    </a:cubicBezTo>
                    <a:cubicBezTo>
                      <a:pt x="298" y="3097"/>
                      <a:pt x="0" y="3535"/>
                      <a:pt x="0" y="4131"/>
                    </a:cubicBezTo>
                    <a:lnTo>
                      <a:pt x="0" y="8357"/>
                    </a:lnTo>
                    <a:cubicBezTo>
                      <a:pt x="0" y="8725"/>
                      <a:pt x="140" y="9023"/>
                      <a:pt x="438" y="9163"/>
                    </a:cubicBezTo>
                    <a:lnTo>
                      <a:pt x="8257" y="13686"/>
                    </a:lnTo>
                    <a:cubicBezTo>
                      <a:pt x="8328" y="13730"/>
                      <a:pt x="8402" y="13752"/>
                      <a:pt x="8477" y="13752"/>
                    </a:cubicBezTo>
                    <a:cubicBezTo>
                      <a:pt x="8551" y="13752"/>
                      <a:pt x="8626" y="13730"/>
                      <a:pt x="8696" y="13686"/>
                    </a:cubicBezTo>
                    <a:lnTo>
                      <a:pt x="12938" y="11214"/>
                    </a:lnTo>
                    <a:cubicBezTo>
                      <a:pt x="13079" y="11056"/>
                      <a:pt x="13219" y="10986"/>
                      <a:pt x="13219" y="10846"/>
                    </a:cubicBezTo>
                    <a:lnTo>
                      <a:pt x="13219" y="9093"/>
                    </a:lnTo>
                    <a:cubicBezTo>
                      <a:pt x="13219" y="8725"/>
                      <a:pt x="13079" y="8286"/>
                      <a:pt x="12851" y="7988"/>
                    </a:cubicBezTo>
                    <a:lnTo>
                      <a:pt x="10887" y="5516"/>
                    </a:lnTo>
                    <a:lnTo>
                      <a:pt x="10519" y="3833"/>
                    </a:lnTo>
                    <a:cubicBezTo>
                      <a:pt x="10309" y="2729"/>
                      <a:pt x="9642" y="1852"/>
                      <a:pt x="8696" y="1274"/>
                    </a:cubicBezTo>
                    <a:lnTo>
                      <a:pt x="6715" y="187"/>
                    </a:lnTo>
                    <a:cubicBezTo>
                      <a:pt x="6471" y="61"/>
                      <a:pt x="6214" y="1"/>
                      <a:pt x="5960" y="1"/>
                    </a:cubicBezTo>
                    <a:close/>
                  </a:path>
                </a:pathLst>
              </a:custGeom>
              <a:solidFill>
                <a:srgbClr val="66B7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451;p96">
                <a:extLst>
                  <a:ext uri="{FF2B5EF4-FFF2-40B4-BE49-F238E27FC236}">
                    <a16:creationId xmlns:a16="http://schemas.microsoft.com/office/drawing/2014/main" id="{3517A1B7-A317-664B-6481-4BFA416A587A}"/>
                  </a:ext>
                </a:extLst>
              </p:cNvPr>
              <p:cNvSpPr/>
              <p:nvPr/>
            </p:nvSpPr>
            <p:spPr>
              <a:xfrm>
                <a:off x="3412109" y="638400"/>
                <a:ext cx="224614" cy="285264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11211" extrusionOk="0">
                    <a:moveTo>
                      <a:pt x="1618" y="0"/>
                    </a:moveTo>
                    <a:cubicBezTo>
                      <a:pt x="765" y="0"/>
                      <a:pt x="0" y="654"/>
                      <a:pt x="0" y="1603"/>
                    </a:cubicBezTo>
                    <a:lnTo>
                      <a:pt x="0" y="5829"/>
                    </a:lnTo>
                    <a:cubicBezTo>
                      <a:pt x="0" y="6197"/>
                      <a:pt x="140" y="6495"/>
                      <a:pt x="438" y="6635"/>
                    </a:cubicBezTo>
                    <a:lnTo>
                      <a:pt x="8257" y="11158"/>
                    </a:lnTo>
                    <a:cubicBezTo>
                      <a:pt x="8327" y="11195"/>
                      <a:pt x="8395" y="11211"/>
                      <a:pt x="8460" y="11211"/>
                    </a:cubicBezTo>
                    <a:cubicBezTo>
                      <a:pt x="8671" y="11211"/>
                      <a:pt x="8836" y="11039"/>
                      <a:pt x="8836" y="10878"/>
                    </a:cubicBezTo>
                    <a:lnTo>
                      <a:pt x="8836" y="9125"/>
                    </a:lnTo>
                    <a:cubicBezTo>
                      <a:pt x="8836" y="8686"/>
                      <a:pt x="8696" y="8318"/>
                      <a:pt x="8468" y="8020"/>
                    </a:cubicBezTo>
                    <a:lnTo>
                      <a:pt x="6574" y="5548"/>
                    </a:lnTo>
                    <a:lnTo>
                      <a:pt x="6136" y="3865"/>
                    </a:lnTo>
                    <a:cubicBezTo>
                      <a:pt x="5926" y="2761"/>
                      <a:pt x="5260" y="1884"/>
                      <a:pt x="4313" y="1305"/>
                    </a:cubicBezTo>
                    <a:lnTo>
                      <a:pt x="2419" y="201"/>
                    </a:lnTo>
                    <a:cubicBezTo>
                      <a:pt x="2157" y="64"/>
                      <a:pt x="1883" y="0"/>
                      <a:pt x="1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452;p96">
                <a:extLst>
                  <a:ext uri="{FF2B5EF4-FFF2-40B4-BE49-F238E27FC236}">
                    <a16:creationId xmlns:a16="http://schemas.microsoft.com/office/drawing/2014/main" id="{A6F26489-AC7C-F512-25D1-2DE5F9B2F15E}"/>
                  </a:ext>
                </a:extLst>
              </p:cNvPr>
              <p:cNvSpPr/>
              <p:nvPr/>
            </p:nvSpPr>
            <p:spPr>
              <a:xfrm>
                <a:off x="3601495" y="734938"/>
                <a:ext cx="131917" cy="115139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4525" extrusionOk="0">
                    <a:moveTo>
                      <a:pt x="3296" y="1"/>
                    </a:moveTo>
                    <a:lnTo>
                      <a:pt x="0" y="1964"/>
                    </a:lnTo>
                    <a:lnTo>
                      <a:pt x="1543" y="3946"/>
                    </a:lnTo>
                    <a:cubicBezTo>
                      <a:pt x="1683" y="4086"/>
                      <a:pt x="1753" y="4296"/>
                      <a:pt x="1823" y="4524"/>
                    </a:cubicBezTo>
                    <a:lnTo>
                      <a:pt x="5189" y="2631"/>
                    </a:lnTo>
                    <a:cubicBezTo>
                      <a:pt x="5119" y="2403"/>
                      <a:pt x="4961" y="2192"/>
                      <a:pt x="4821" y="1964"/>
                    </a:cubicBezTo>
                    <a:lnTo>
                      <a:pt x="32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453;p96">
                <a:extLst>
                  <a:ext uri="{FF2B5EF4-FFF2-40B4-BE49-F238E27FC236}">
                    <a16:creationId xmlns:a16="http://schemas.microsoft.com/office/drawing/2014/main" id="{0C753FA5-9034-8D65-4CAA-C8D06EA25E07}"/>
                  </a:ext>
                </a:extLst>
              </p:cNvPr>
              <p:cNvSpPr/>
              <p:nvPr/>
            </p:nvSpPr>
            <p:spPr>
              <a:xfrm>
                <a:off x="3564487" y="641708"/>
                <a:ext cx="111430" cy="130304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5121" extrusionOk="0">
                    <a:moveTo>
                      <a:pt x="3279" y="1"/>
                    </a:moveTo>
                    <a:lnTo>
                      <a:pt x="1" y="1912"/>
                    </a:lnTo>
                    <a:cubicBezTo>
                      <a:pt x="369" y="2350"/>
                      <a:pt x="579" y="2858"/>
                      <a:pt x="720" y="3367"/>
                    </a:cubicBezTo>
                    <a:lnTo>
                      <a:pt x="1088" y="5120"/>
                    </a:lnTo>
                    <a:lnTo>
                      <a:pt x="4384" y="3227"/>
                    </a:lnTo>
                    <a:lnTo>
                      <a:pt x="4016" y="1473"/>
                    </a:lnTo>
                    <a:cubicBezTo>
                      <a:pt x="3875" y="948"/>
                      <a:pt x="3647" y="439"/>
                      <a:pt x="32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454;p96">
                <a:extLst>
                  <a:ext uri="{FF2B5EF4-FFF2-40B4-BE49-F238E27FC236}">
                    <a16:creationId xmlns:a16="http://schemas.microsoft.com/office/drawing/2014/main" id="{78A60B51-27D5-B017-54EF-22B9B584B52C}"/>
                  </a:ext>
                </a:extLst>
              </p:cNvPr>
              <p:cNvSpPr/>
              <p:nvPr/>
            </p:nvSpPr>
            <p:spPr>
              <a:xfrm>
                <a:off x="3544001" y="839899"/>
                <a:ext cx="66873" cy="96157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3779" extrusionOk="0">
                    <a:moveTo>
                      <a:pt x="773" y="1"/>
                    </a:moveTo>
                    <a:cubicBezTo>
                      <a:pt x="314" y="1"/>
                      <a:pt x="0" y="426"/>
                      <a:pt x="0" y="1135"/>
                    </a:cubicBezTo>
                    <a:cubicBezTo>
                      <a:pt x="0" y="2082"/>
                      <a:pt x="579" y="3169"/>
                      <a:pt x="1315" y="3607"/>
                    </a:cubicBezTo>
                    <a:cubicBezTo>
                      <a:pt x="1510" y="3723"/>
                      <a:pt x="1694" y="3778"/>
                      <a:pt x="1859" y="3778"/>
                    </a:cubicBezTo>
                    <a:cubicBezTo>
                      <a:pt x="2317" y="3778"/>
                      <a:pt x="2630" y="3357"/>
                      <a:pt x="2630" y="2661"/>
                    </a:cubicBezTo>
                    <a:cubicBezTo>
                      <a:pt x="2630" y="1714"/>
                      <a:pt x="2052" y="609"/>
                      <a:pt x="1315" y="171"/>
                    </a:cubicBezTo>
                    <a:cubicBezTo>
                      <a:pt x="1121" y="56"/>
                      <a:pt x="938" y="1"/>
                      <a:pt x="7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455;p96">
                <a:extLst>
                  <a:ext uri="{FF2B5EF4-FFF2-40B4-BE49-F238E27FC236}">
                    <a16:creationId xmlns:a16="http://schemas.microsoft.com/office/drawing/2014/main" id="{73F8831F-BCD4-5724-2DBA-923DFED0574A}"/>
                  </a:ext>
                </a:extLst>
              </p:cNvPr>
              <p:cNvSpPr/>
              <p:nvPr/>
            </p:nvSpPr>
            <p:spPr>
              <a:xfrm>
                <a:off x="3558692" y="861934"/>
                <a:ext cx="35229" cy="52264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054" extrusionOk="0">
                    <a:moveTo>
                      <a:pt x="414" y="1"/>
                    </a:moveTo>
                    <a:cubicBezTo>
                      <a:pt x="159" y="1"/>
                      <a:pt x="1" y="250"/>
                      <a:pt x="1" y="620"/>
                    </a:cubicBezTo>
                    <a:cubicBezTo>
                      <a:pt x="1" y="1146"/>
                      <a:pt x="299" y="1725"/>
                      <a:pt x="737" y="1935"/>
                    </a:cubicBezTo>
                    <a:cubicBezTo>
                      <a:pt x="838" y="2017"/>
                      <a:pt x="933" y="2054"/>
                      <a:pt x="1017" y="2054"/>
                    </a:cubicBezTo>
                    <a:cubicBezTo>
                      <a:pt x="1238" y="2054"/>
                      <a:pt x="1386" y="1795"/>
                      <a:pt x="1386" y="1427"/>
                    </a:cubicBezTo>
                    <a:cubicBezTo>
                      <a:pt x="1386" y="918"/>
                      <a:pt x="1105" y="340"/>
                      <a:pt x="737" y="112"/>
                    </a:cubicBezTo>
                    <a:cubicBezTo>
                      <a:pt x="618" y="35"/>
                      <a:pt x="509" y="1"/>
                      <a:pt x="414" y="1"/>
                    </a:cubicBezTo>
                    <a:close/>
                  </a:path>
                </a:pathLst>
              </a:custGeom>
              <a:solidFill>
                <a:srgbClr val="DFD7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456;p96">
                <a:extLst>
                  <a:ext uri="{FF2B5EF4-FFF2-40B4-BE49-F238E27FC236}">
                    <a16:creationId xmlns:a16="http://schemas.microsoft.com/office/drawing/2014/main" id="{EE952C39-695E-DC04-C118-E2724982A66B}"/>
                  </a:ext>
                </a:extLst>
              </p:cNvPr>
              <p:cNvSpPr/>
              <p:nvPr/>
            </p:nvSpPr>
            <p:spPr>
              <a:xfrm>
                <a:off x="3564487" y="878346"/>
                <a:ext cx="18301" cy="2633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035" extrusionOk="0">
                    <a:moveTo>
                      <a:pt x="203" y="0"/>
                    </a:moveTo>
                    <a:cubicBezTo>
                      <a:pt x="75" y="0"/>
                      <a:pt x="1" y="139"/>
                      <a:pt x="1" y="343"/>
                    </a:cubicBezTo>
                    <a:cubicBezTo>
                      <a:pt x="1" y="571"/>
                      <a:pt x="141" y="852"/>
                      <a:pt x="369" y="1009"/>
                    </a:cubicBezTo>
                    <a:cubicBezTo>
                      <a:pt x="402" y="1026"/>
                      <a:pt x="438" y="1035"/>
                      <a:pt x="475" y="1035"/>
                    </a:cubicBezTo>
                    <a:cubicBezTo>
                      <a:pt x="596" y="1035"/>
                      <a:pt x="720" y="940"/>
                      <a:pt x="720" y="711"/>
                    </a:cubicBezTo>
                    <a:cubicBezTo>
                      <a:pt x="720" y="501"/>
                      <a:pt x="509" y="133"/>
                      <a:pt x="369" y="63"/>
                    </a:cubicBezTo>
                    <a:cubicBezTo>
                      <a:pt x="307" y="20"/>
                      <a:pt x="251" y="0"/>
                      <a:pt x="2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457;p96">
                <a:extLst>
                  <a:ext uri="{FF2B5EF4-FFF2-40B4-BE49-F238E27FC236}">
                    <a16:creationId xmlns:a16="http://schemas.microsoft.com/office/drawing/2014/main" id="{C7188AE6-2F6F-43D9-5775-75C8F4E557F8}"/>
                  </a:ext>
                </a:extLst>
              </p:cNvPr>
              <p:cNvSpPr/>
              <p:nvPr/>
            </p:nvSpPr>
            <p:spPr>
              <a:xfrm>
                <a:off x="3415668" y="765854"/>
                <a:ext cx="65069" cy="96131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3778" extrusionOk="0">
                    <a:moveTo>
                      <a:pt x="751" y="0"/>
                    </a:moveTo>
                    <a:cubicBezTo>
                      <a:pt x="323" y="0"/>
                      <a:pt x="0" y="422"/>
                      <a:pt x="0" y="1118"/>
                    </a:cubicBezTo>
                    <a:cubicBezTo>
                      <a:pt x="0" y="2064"/>
                      <a:pt x="596" y="3239"/>
                      <a:pt x="1245" y="3607"/>
                    </a:cubicBezTo>
                    <a:cubicBezTo>
                      <a:pt x="1439" y="3723"/>
                      <a:pt x="1623" y="3777"/>
                      <a:pt x="1787" y="3777"/>
                    </a:cubicBezTo>
                    <a:cubicBezTo>
                      <a:pt x="2246" y="3777"/>
                      <a:pt x="2560" y="3353"/>
                      <a:pt x="2560" y="2643"/>
                    </a:cubicBezTo>
                    <a:cubicBezTo>
                      <a:pt x="2560" y="1696"/>
                      <a:pt x="1981" y="609"/>
                      <a:pt x="1245" y="171"/>
                    </a:cubicBezTo>
                    <a:cubicBezTo>
                      <a:pt x="1073" y="55"/>
                      <a:pt x="905" y="0"/>
                      <a:pt x="7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458;p96">
                <a:extLst>
                  <a:ext uri="{FF2B5EF4-FFF2-40B4-BE49-F238E27FC236}">
                    <a16:creationId xmlns:a16="http://schemas.microsoft.com/office/drawing/2014/main" id="{5353C539-187F-3510-759B-181012C5F0AB}"/>
                  </a:ext>
                </a:extLst>
              </p:cNvPr>
              <p:cNvSpPr/>
              <p:nvPr/>
            </p:nvSpPr>
            <p:spPr>
              <a:xfrm>
                <a:off x="3430816" y="788449"/>
                <a:ext cx="35229" cy="52264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054" extrusionOk="0">
                    <a:moveTo>
                      <a:pt x="380" y="1"/>
                    </a:moveTo>
                    <a:cubicBezTo>
                      <a:pt x="153" y="1"/>
                      <a:pt x="0" y="223"/>
                      <a:pt x="0" y="598"/>
                    </a:cubicBezTo>
                    <a:cubicBezTo>
                      <a:pt x="0" y="1106"/>
                      <a:pt x="281" y="1685"/>
                      <a:pt x="649" y="1983"/>
                    </a:cubicBezTo>
                    <a:cubicBezTo>
                      <a:pt x="749" y="2031"/>
                      <a:pt x="842" y="2053"/>
                      <a:pt x="925" y="2053"/>
                    </a:cubicBezTo>
                    <a:cubicBezTo>
                      <a:pt x="1208" y="2053"/>
                      <a:pt x="1385" y="1797"/>
                      <a:pt x="1385" y="1404"/>
                    </a:cubicBezTo>
                    <a:cubicBezTo>
                      <a:pt x="1385" y="878"/>
                      <a:pt x="1087" y="300"/>
                      <a:pt x="649" y="89"/>
                    </a:cubicBezTo>
                    <a:cubicBezTo>
                      <a:pt x="552" y="29"/>
                      <a:pt x="461" y="1"/>
                      <a:pt x="380" y="1"/>
                    </a:cubicBezTo>
                    <a:close/>
                  </a:path>
                </a:pathLst>
              </a:custGeom>
              <a:solidFill>
                <a:srgbClr val="DFD7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459;p96">
                <a:extLst>
                  <a:ext uri="{FF2B5EF4-FFF2-40B4-BE49-F238E27FC236}">
                    <a16:creationId xmlns:a16="http://schemas.microsoft.com/office/drawing/2014/main" id="{8816A8B8-A2D8-BA0D-1BA5-3768F901CD00}"/>
                  </a:ext>
                </a:extLst>
              </p:cNvPr>
              <p:cNvSpPr/>
              <p:nvPr/>
            </p:nvSpPr>
            <p:spPr>
              <a:xfrm>
                <a:off x="3434375" y="804047"/>
                <a:ext cx="18733" cy="2689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057" extrusionOk="0">
                    <a:moveTo>
                      <a:pt x="244" y="0"/>
                    </a:moveTo>
                    <a:cubicBezTo>
                      <a:pt x="124" y="0"/>
                      <a:pt x="1" y="134"/>
                      <a:pt x="1" y="353"/>
                    </a:cubicBezTo>
                    <a:cubicBezTo>
                      <a:pt x="1" y="563"/>
                      <a:pt x="229" y="932"/>
                      <a:pt x="369" y="1002"/>
                    </a:cubicBezTo>
                    <a:cubicBezTo>
                      <a:pt x="425" y="1039"/>
                      <a:pt x="477" y="1056"/>
                      <a:pt x="523" y="1056"/>
                    </a:cubicBezTo>
                    <a:cubicBezTo>
                      <a:pt x="652" y="1056"/>
                      <a:pt x="737" y="923"/>
                      <a:pt x="737" y="704"/>
                    </a:cubicBezTo>
                    <a:cubicBezTo>
                      <a:pt x="737" y="493"/>
                      <a:pt x="579" y="195"/>
                      <a:pt x="369" y="55"/>
                    </a:cubicBezTo>
                    <a:cubicBezTo>
                      <a:pt x="332" y="18"/>
                      <a:pt x="288" y="0"/>
                      <a:pt x="2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7460;p96">
                <a:extLst>
                  <a:ext uri="{FF2B5EF4-FFF2-40B4-BE49-F238E27FC236}">
                    <a16:creationId xmlns:a16="http://schemas.microsoft.com/office/drawing/2014/main" id="{31FFFCB5-C857-FAB7-3FB5-8D963A03DA41}"/>
                  </a:ext>
                </a:extLst>
              </p:cNvPr>
              <p:cNvSpPr/>
              <p:nvPr/>
            </p:nvSpPr>
            <p:spPr>
              <a:xfrm>
                <a:off x="3490090" y="669825"/>
                <a:ext cx="76202" cy="116894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4594" extrusionOk="0">
                    <a:moveTo>
                      <a:pt x="0" y="0"/>
                    </a:moveTo>
                    <a:lnTo>
                      <a:pt x="0" y="2840"/>
                    </a:lnTo>
                    <a:lnTo>
                      <a:pt x="2998" y="4594"/>
                    </a:lnTo>
                    <a:lnTo>
                      <a:pt x="2928" y="4453"/>
                    </a:lnTo>
                    <a:lnTo>
                      <a:pt x="2560" y="2700"/>
                    </a:lnTo>
                    <a:cubicBezTo>
                      <a:pt x="2332" y="1824"/>
                      <a:pt x="1753" y="1017"/>
                      <a:pt x="947" y="57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7461;p96">
                <a:extLst>
                  <a:ext uri="{FF2B5EF4-FFF2-40B4-BE49-F238E27FC236}">
                    <a16:creationId xmlns:a16="http://schemas.microsoft.com/office/drawing/2014/main" id="{E5E00960-F9A4-A1C0-1572-B227176832C3}"/>
                  </a:ext>
                </a:extLst>
              </p:cNvPr>
              <p:cNvSpPr/>
              <p:nvPr/>
            </p:nvSpPr>
            <p:spPr>
              <a:xfrm>
                <a:off x="3426801" y="652878"/>
                <a:ext cx="52157" cy="82086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3226" extrusionOk="0">
                    <a:moveTo>
                      <a:pt x="1035" y="0"/>
                    </a:moveTo>
                    <a:cubicBezTo>
                      <a:pt x="527" y="0"/>
                      <a:pt x="1" y="368"/>
                      <a:pt x="1" y="1034"/>
                    </a:cubicBezTo>
                    <a:lnTo>
                      <a:pt x="1" y="1981"/>
                    </a:lnTo>
                    <a:lnTo>
                      <a:pt x="2052" y="3226"/>
                    </a:lnTo>
                    <a:lnTo>
                      <a:pt x="2052" y="438"/>
                    </a:lnTo>
                    <a:lnTo>
                      <a:pt x="1543" y="158"/>
                    </a:lnTo>
                    <a:cubicBezTo>
                      <a:pt x="1403" y="0"/>
                      <a:pt x="1175" y="0"/>
                      <a:pt x="10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7462;p96">
                <a:extLst>
                  <a:ext uri="{FF2B5EF4-FFF2-40B4-BE49-F238E27FC236}">
                    <a16:creationId xmlns:a16="http://schemas.microsoft.com/office/drawing/2014/main" id="{723EB6CF-094D-1D7F-F445-DAC619F823E2}"/>
                  </a:ext>
                </a:extLst>
              </p:cNvPr>
              <p:cNvSpPr/>
              <p:nvPr/>
            </p:nvSpPr>
            <p:spPr>
              <a:xfrm>
                <a:off x="3640689" y="853614"/>
                <a:ext cx="18301" cy="2811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105" extrusionOk="0">
                    <a:moveTo>
                      <a:pt x="720" y="0"/>
                    </a:moveTo>
                    <a:lnTo>
                      <a:pt x="1" y="439"/>
                    </a:lnTo>
                    <a:lnTo>
                      <a:pt x="1" y="1105"/>
                    </a:lnTo>
                    <a:lnTo>
                      <a:pt x="720" y="667"/>
                    </a:lnTo>
                    <a:lnTo>
                      <a:pt x="7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7463;p96">
                <a:extLst>
                  <a:ext uri="{FF2B5EF4-FFF2-40B4-BE49-F238E27FC236}">
                    <a16:creationId xmlns:a16="http://schemas.microsoft.com/office/drawing/2014/main" id="{7B2CB95A-07F0-E137-AFC7-2587F5554222}"/>
                  </a:ext>
                </a:extLst>
              </p:cNvPr>
              <p:cNvSpPr/>
              <p:nvPr/>
            </p:nvSpPr>
            <p:spPr>
              <a:xfrm>
                <a:off x="3724033" y="805421"/>
                <a:ext cx="20512" cy="27684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088" extrusionOk="0">
                    <a:moveTo>
                      <a:pt x="807" y="1"/>
                    </a:moveTo>
                    <a:lnTo>
                      <a:pt x="0" y="439"/>
                    </a:lnTo>
                    <a:lnTo>
                      <a:pt x="0" y="1088"/>
                    </a:lnTo>
                    <a:lnTo>
                      <a:pt x="807" y="650"/>
                    </a:lnTo>
                    <a:lnTo>
                      <a:pt x="8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7464;p96">
                <a:extLst>
                  <a:ext uri="{FF2B5EF4-FFF2-40B4-BE49-F238E27FC236}">
                    <a16:creationId xmlns:a16="http://schemas.microsoft.com/office/drawing/2014/main" id="{844E7CE1-F686-39C3-27DB-3900EB812CD3}"/>
                  </a:ext>
                </a:extLst>
              </p:cNvPr>
              <p:cNvSpPr/>
              <p:nvPr/>
            </p:nvSpPr>
            <p:spPr>
              <a:xfrm>
                <a:off x="3490090" y="742088"/>
                <a:ext cx="76202" cy="111551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4384" extrusionOk="0">
                    <a:moveTo>
                      <a:pt x="0" y="0"/>
                    </a:moveTo>
                    <a:lnTo>
                      <a:pt x="0" y="3367"/>
                    </a:lnTo>
                    <a:lnTo>
                      <a:pt x="1823" y="4383"/>
                    </a:lnTo>
                    <a:cubicBezTo>
                      <a:pt x="1968" y="3723"/>
                      <a:pt x="2351" y="3358"/>
                      <a:pt x="2861" y="3358"/>
                    </a:cubicBezTo>
                    <a:cubicBezTo>
                      <a:pt x="2906" y="3358"/>
                      <a:pt x="2951" y="3361"/>
                      <a:pt x="2998" y="3367"/>
                    </a:cubicBezTo>
                    <a:lnTo>
                      <a:pt x="2998" y="1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B7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/>
      <p:bldP spid="307" grpId="0"/>
      <p:bldP spid="259" grpId="0"/>
      <p:bldP spid="3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65;p45">
            <a:extLst>
              <a:ext uri="{FF2B5EF4-FFF2-40B4-BE49-F238E27FC236}">
                <a16:creationId xmlns:a16="http://schemas.microsoft.com/office/drawing/2014/main" id="{B3ED1741-7C14-EAFC-5DDF-7AF33FA3220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Segurança</a:t>
            </a:r>
            <a:endParaRPr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06D399D-DF92-9D95-0E6A-BB2261C46B7F}"/>
              </a:ext>
            </a:extLst>
          </p:cNvPr>
          <p:cNvSpPr/>
          <p:nvPr/>
        </p:nvSpPr>
        <p:spPr>
          <a:xfrm>
            <a:off x="-52039" y="539500"/>
            <a:ext cx="2109439" cy="649963"/>
          </a:xfrm>
          <a:prstGeom prst="rect">
            <a:avLst/>
          </a:prstGeom>
          <a:noFill/>
          <a:ln w="31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Google Shape;480;p47">
            <a:extLst>
              <a:ext uri="{FF2B5EF4-FFF2-40B4-BE49-F238E27FC236}">
                <a16:creationId xmlns:a16="http://schemas.microsoft.com/office/drawing/2014/main" id="{3FB03C4F-ECE1-C765-3DB1-086711DCC3BE}"/>
              </a:ext>
            </a:extLst>
          </p:cNvPr>
          <p:cNvSpPr txBox="1">
            <a:spLocks/>
          </p:cNvSpPr>
          <p:nvPr/>
        </p:nvSpPr>
        <p:spPr>
          <a:xfrm>
            <a:off x="2829439" y="2449030"/>
            <a:ext cx="15417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Unica One"/>
              <a:buNone/>
              <a:defRPr sz="2800" b="0" i="0" u="none" strike="noStrike" cap="none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1700" dirty="0"/>
              <a:t>Iluminação</a:t>
            </a:r>
          </a:p>
        </p:txBody>
      </p:sp>
      <p:sp>
        <p:nvSpPr>
          <p:cNvPr id="54" name="Google Shape;481;p47">
            <a:extLst>
              <a:ext uri="{FF2B5EF4-FFF2-40B4-BE49-F238E27FC236}">
                <a16:creationId xmlns:a16="http://schemas.microsoft.com/office/drawing/2014/main" id="{E3B7ECA8-0100-0DDD-A9AE-E07CA4FEE611}"/>
              </a:ext>
            </a:extLst>
          </p:cNvPr>
          <p:cNvSpPr txBox="1">
            <a:spLocks/>
          </p:cNvSpPr>
          <p:nvPr/>
        </p:nvSpPr>
        <p:spPr>
          <a:xfrm flipH="1">
            <a:off x="3455897" y="2730750"/>
            <a:ext cx="915012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 Light"/>
              <a:buChar char="●"/>
              <a:def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■"/>
              <a:def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●"/>
              <a:def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 Light"/>
              <a:buChar char="○"/>
              <a:def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 Light"/>
              <a:buChar char="■"/>
              <a:defRPr sz="14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 algn="r">
              <a:spcAft>
                <a:spcPts val="1600"/>
              </a:spcAft>
              <a:buFont typeface="Lato Light"/>
              <a:buNone/>
            </a:pPr>
            <a:r>
              <a:rPr lang="pt-BR" sz="1200" dirty="0"/>
              <a:t>Inteligente</a:t>
            </a:r>
          </a:p>
        </p:txBody>
      </p:sp>
      <p:sp>
        <p:nvSpPr>
          <p:cNvPr id="55" name="Google Shape;482;p47">
            <a:extLst>
              <a:ext uri="{FF2B5EF4-FFF2-40B4-BE49-F238E27FC236}">
                <a16:creationId xmlns:a16="http://schemas.microsoft.com/office/drawing/2014/main" id="{BCF99A13-350B-C5D9-505D-A86B8FCCED89}"/>
              </a:ext>
            </a:extLst>
          </p:cNvPr>
          <p:cNvSpPr txBox="1">
            <a:spLocks/>
          </p:cNvSpPr>
          <p:nvPr/>
        </p:nvSpPr>
        <p:spPr>
          <a:xfrm>
            <a:off x="6197654" y="2918739"/>
            <a:ext cx="1155545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Unica One"/>
              <a:buNone/>
              <a:defRPr sz="2800" b="0" i="0" u="none" strike="noStrike" cap="none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700" dirty="0"/>
              <a:t>Durante o dia</a:t>
            </a:r>
          </a:p>
        </p:txBody>
      </p:sp>
      <p:sp>
        <p:nvSpPr>
          <p:cNvPr id="449" name="Google Shape;492;p47">
            <a:extLst>
              <a:ext uri="{FF2B5EF4-FFF2-40B4-BE49-F238E27FC236}">
                <a16:creationId xmlns:a16="http://schemas.microsoft.com/office/drawing/2014/main" id="{6E837693-9D01-9F9D-9156-9BFE5FA6EA2F}"/>
              </a:ext>
            </a:extLst>
          </p:cNvPr>
          <p:cNvSpPr txBox="1">
            <a:spLocks/>
          </p:cNvSpPr>
          <p:nvPr/>
        </p:nvSpPr>
        <p:spPr>
          <a:xfrm>
            <a:off x="6139876" y="1755792"/>
            <a:ext cx="12711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Unica One"/>
              <a:buNone/>
              <a:defRPr sz="2800" b="0" i="0" u="none" strike="noStrike" cap="none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700" dirty="0"/>
              <a:t>Durante a noite</a:t>
            </a:r>
          </a:p>
        </p:txBody>
      </p:sp>
      <p:cxnSp>
        <p:nvCxnSpPr>
          <p:cNvPr id="463" name="Google Shape;499;p47">
            <a:extLst>
              <a:ext uri="{FF2B5EF4-FFF2-40B4-BE49-F238E27FC236}">
                <a16:creationId xmlns:a16="http://schemas.microsoft.com/office/drawing/2014/main" id="{0EFF1344-5F42-CDD4-10BD-B315E26751D7}"/>
              </a:ext>
            </a:extLst>
          </p:cNvPr>
          <p:cNvCxnSpPr/>
          <p:nvPr/>
        </p:nvCxnSpPr>
        <p:spPr>
          <a:xfrm rot="10800000" flipH="1">
            <a:off x="4713609" y="1533323"/>
            <a:ext cx="1894307" cy="11654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500;p47">
            <a:extLst>
              <a:ext uri="{FF2B5EF4-FFF2-40B4-BE49-F238E27FC236}">
                <a16:creationId xmlns:a16="http://schemas.microsoft.com/office/drawing/2014/main" id="{D56D9BD5-3CB5-5AF1-B235-F3E5AEB27607}"/>
              </a:ext>
            </a:extLst>
          </p:cNvPr>
          <p:cNvCxnSpPr/>
          <p:nvPr/>
        </p:nvCxnSpPr>
        <p:spPr>
          <a:xfrm>
            <a:off x="4717572" y="2697342"/>
            <a:ext cx="1876644" cy="10821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Google Shape;7385;p96">
            <a:extLst>
              <a:ext uri="{FF2B5EF4-FFF2-40B4-BE49-F238E27FC236}">
                <a16:creationId xmlns:a16="http://schemas.microsoft.com/office/drawing/2014/main" id="{60BC4CBA-576A-B6A0-414D-140FE15CEB01}"/>
              </a:ext>
            </a:extLst>
          </p:cNvPr>
          <p:cNvGrpSpPr/>
          <p:nvPr/>
        </p:nvGrpSpPr>
        <p:grpSpPr>
          <a:xfrm>
            <a:off x="4540578" y="2468234"/>
            <a:ext cx="343868" cy="452686"/>
            <a:chOff x="5200024" y="3491619"/>
            <a:chExt cx="370907" cy="488282"/>
          </a:xfrm>
          <a:effectLst/>
        </p:grpSpPr>
        <p:sp>
          <p:nvSpPr>
            <p:cNvPr id="13" name="Google Shape;7386;p96">
              <a:extLst>
                <a:ext uri="{FF2B5EF4-FFF2-40B4-BE49-F238E27FC236}">
                  <a16:creationId xmlns:a16="http://schemas.microsoft.com/office/drawing/2014/main" id="{0F3AC325-E681-FD1A-3308-D2BFB9087166}"/>
                </a:ext>
              </a:extLst>
            </p:cNvPr>
            <p:cNvSpPr/>
            <p:nvPr/>
          </p:nvSpPr>
          <p:spPr>
            <a:xfrm>
              <a:off x="5334227" y="3921882"/>
              <a:ext cx="112306" cy="58019"/>
            </a:xfrm>
            <a:custGeom>
              <a:avLst/>
              <a:gdLst/>
              <a:ahLst/>
              <a:cxnLst/>
              <a:rect l="l" t="t" r="r" b="b"/>
              <a:pathLst>
                <a:path w="4226" h="2183" extrusionOk="0">
                  <a:moveTo>
                    <a:pt x="2427" y="1"/>
                  </a:moveTo>
                  <a:cubicBezTo>
                    <a:pt x="1900" y="1"/>
                    <a:pt x="1332" y="131"/>
                    <a:pt x="877" y="379"/>
                  </a:cubicBezTo>
                  <a:cubicBezTo>
                    <a:pt x="70" y="817"/>
                    <a:pt x="0" y="1553"/>
                    <a:pt x="649" y="1921"/>
                  </a:cubicBezTo>
                  <a:cubicBezTo>
                    <a:pt x="955" y="2091"/>
                    <a:pt x="1384" y="2182"/>
                    <a:pt x="1834" y="2182"/>
                  </a:cubicBezTo>
                  <a:cubicBezTo>
                    <a:pt x="2363" y="2182"/>
                    <a:pt x="2922" y="2056"/>
                    <a:pt x="3349" y="1781"/>
                  </a:cubicBezTo>
                  <a:cubicBezTo>
                    <a:pt x="4155" y="1343"/>
                    <a:pt x="4225" y="677"/>
                    <a:pt x="3506" y="238"/>
                  </a:cubicBezTo>
                  <a:cubicBezTo>
                    <a:pt x="3217" y="78"/>
                    <a:pt x="2834" y="1"/>
                    <a:pt x="2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14" name="Google Shape;7387;p96">
              <a:extLst>
                <a:ext uri="{FF2B5EF4-FFF2-40B4-BE49-F238E27FC236}">
                  <a16:creationId xmlns:a16="http://schemas.microsoft.com/office/drawing/2014/main" id="{A7220C97-06D7-FAD1-ED73-4C3986BCAA1F}"/>
                </a:ext>
              </a:extLst>
            </p:cNvPr>
            <p:cNvSpPr/>
            <p:nvPr/>
          </p:nvSpPr>
          <p:spPr>
            <a:xfrm>
              <a:off x="5303002" y="3782829"/>
              <a:ext cx="172870" cy="176607"/>
            </a:xfrm>
            <a:custGeom>
              <a:avLst/>
              <a:gdLst/>
              <a:ahLst/>
              <a:cxnLst/>
              <a:rect l="l" t="t" r="r" b="b"/>
              <a:pathLst>
                <a:path w="6505" h="6645" extrusionOk="0">
                  <a:moveTo>
                    <a:pt x="6505" y="1"/>
                  </a:moveTo>
                  <a:lnTo>
                    <a:pt x="1" y="509"/>
                  </a:lnTo>
                  <a:lnTo>
                    <a:pt x="1" y="4962"/>
                  </a:lnTo>
                  <a:cubicBezTo>
                    <a:pt x="1" y="5470"/>
                    <a:pt x="228" y="5909"/>
                    <a:pt x="807" y="6207"/>
                  </a:cubicBezTo>
                  <a:cubicBezTo>
                    <a:pt x="1334" y="6498"/>
                    <a:pt x="2034" y="6644"/>
                    <a:pt x="2771" y="6644"/>
                  </a:cubicBezTo>
                  <a:cubicBezTo>
                    <a:pt x="3676" y="6644"/>
                    <a:pt x="4637" y="6423"/>
                    <a:pt x="5400" y="5979"/>
                  </a:cubicBezTo>
                  <a:cubicBezTo>
                    <a:pt x="6137" y="5611"/>
                    <a:pt x="6505" y="5102"/>
                    <a:pt x="6505" y="4594"/>
                  </a:cubicBezTo>
                  <a:lnTo>
                    <a:pt x="6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15" name="Google Shape;7388;p96">
              <a:extLst>
                <a:ext uri="{FF2B5EF4-FFF2-40B4-BE49-F238E27FC236}">
                  <a16:creationId xmlns:a16="http://schemas.microsoft.com/office/drawing/2014/main" id="{D5FD9802-B694-3CBD-EE8C-0854378C7044}"/>
                </a:ext>
              </a:extLst>
            </p:cNvPr>
            <p:cNvSpPr/>
            <p:nvPr/>
          </p:nvSpPr>
          <p:spPr>
            <a:xfrm>
              <a:off x="5303002" y="3869950"/>
              <a:ext cx="172870" cy="66364"/>
            </a:xfrm>
            <a:custGeom>
              <a:avLst/>
              <a:gdLst/>
              <a:ahLst/>
              <a:cxnLst/>
              <a:rect l="l" t="t" r="r" b="b"/>
              <a:pathLst>
                <a:path w="6505" h="2497" extrusionOk="0">
                  <a:moveTo>
                    <a:pt x="6505" y="1"/>
                  </a:moveTo>
                  <a:cubicBezTo>
                    <a:pt x="6505" y="509"/>
                    <a:pt x="6137" y="1018"/>
                    <a:pt x="5400" y="1386"/>
                  </a:cubicBezTo>
                  <a:cubicBezTo>
                    <a:pt x="4637" y="1830"/>
                    <a:pt x="3676" y="2051"/>
                    <a:pt x="2771" y="2051"/>
                  </a:cubicBezTo>
                  <a:cubicBezTo>
                    <a:pt x="2034" y="2051"/>
                    <a:pt x="1334" y="1905"/>
                    <a:pt x="807" y="1614"/>
                  </a:cubicBezTo>
                  <a:cubicBezTo>
                    <a:pt x="299" y="1316"/>
                    <a:pt x="1" y="878"/>
                    <a:pt x="1" y="509"/>
                  </a:cubicBezTo>
                  <a:lnTo>
                    <a:pt x="1" y="807"/>
                  </a:lnTo>
                  <a:cubicBezTo>
                    <a:pt x="1" y="1316"/>
                    <a:pt x="228" y="1754"/>
                    <a:pt x="807" y="2052"/>
                  </a:cubicBezTo>
                  <a:cubicBezTo>
                    <a:pt x="1346" y="2350"/>
                    <a:pt x="2066" y="2496"/>
                    <a:pt x="2821" y="2496"/>
                  </a:cubicBezTo>
                  <a:cubicBezTo>
                    <a:pt x="3712" y="2496"/>
                    <a:pt x="4651" y="2293"/>
                    <a:pt x="5400" y="1894"/>
                  </a:cubicBezTo>
                  <a:cubicBezTo>
                    <a:pt x="6137" y="1456"/>
                    <a:pt x="6505" y="948"/>
                    <a:pt x="6505" y="439"/>
                  </a:cubicBezTo>
                  <a:lnTo>
                    <a:pt x="650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16" name="Google Shape;7389;p96">
              <a:extLst>
                <a:ext uri="{FF2B5EF4-FFF2-40B4-BE49-F238E27FC236}">
                  <a16:creationId xmlns:a16="http://schemas.microsoft.com/office/drawing/2014/main" id="{A9E35594-C9E2-8CFB-8F0C-5778ADB5EB88}"/>
                </a:ext>
              </a:extLst>
            </p:cNvPr>
            <p:cNvSpPr/>
            <p:nvPr/>
          </p:nvSpPr>
          <p:spPr>
            <a:xfrm>
              <a:off x="5303002" y="3829419"/>
              <a:ext cx="172870" cy="67028"/>
            </a:xfrm>
            <a:custGeom>
              <a:avLst/>
              <a:gdLst/>
              <a:ahLst/>
              <a:cxnLst/>
              <a:rect l="l" t="t" r="r" b="b"/>
              <a:pathLst>
                <a:path w="6505" h="2522" extrusionOk="0">
                  <a:moveTo>
                    <a:pt x="6505" y="1"/>
                  </a:moveTo>
                  <a:cubicBezTo>
                    <a:pt x="6505" y="509"/>
                    <a:pt x="6137" y="1018"/>
                    <a:pt x="5400" y="1386"/>
                  </a:cubicBezTo>
                  <a:cubicBezTo>
                    <a:pt x="4642" y="1827"/>
                    <a:pt x="3689" y="2048"/>
                    <a:pt x="2789" y="2048"/>
                  </a:cubicBezTo>
                  <a:cubicBezTo>
                    <a:pt x="2046" y="2048"/>
                    <a:pt x="1338" y="1897"/>
                    <a:pt x="807" y="1596"/>
                  </a:cubicBezTo>
                  <a:cubicBezTo>
                    <a:pt x="299" y="1316"/>
                    <a:pt x="1" y="947"/>
                    <a:pt x="1" y="509"/>
                  </a:cubicBezTo>
                  <a:lnTo>
                    <a:pt x="1" y="790"/>
                  </a:lnTo>
                  <a:cubicBezTo>
                    <a:pt x="1" y="1316"/>
                    <a:pt x="228" y="1754"/>
                    <a:pt x="807" y="2034"/>
                  </a:cubicBezTo>
                  <a:cubicBezTo>
                    <a:pt x="1339" y="2368"/>
                    <a:pt x="2047" y="2521"/>
                    <a:pt x="2791" y="2521"/>
                  </a:cubicBezTo>
                  <a:cubicBezTo>
                    <a:pt x="3690" y="2521"/>
                    <a:pt x="4642" y="2297"/>
                    <a:pt x="5400" y="1894"/>
                  </a:cubicBezTo>
                  <a:cubicBezTo>
                    <a:pt x="6137" y="1456"/>
                    <a:pt x="6505" y="947"/>
                    <a:pt x="6505" y="439"/>
                  </a:cubicBezTo>
                  <a:lnTo>
                    <a:pt x="650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17" name="Google Shape;7390;p96">
              <a:extLst>
                <a:ext uri="{FF2B5EF4-FFF2-40B4-BE49-F238E27FC236}">
                  <a16:creationId xmlns:a16="http://schemas.microsoft.com/office/drawing/2014/main" id="{53E54AD6-E538-0BE3-6D2A-5D215996030D}"/>
                </a:ext>
              </a:extLst>
            </p:cNvPr>
            <p:cNvSpPr/>
            <p:nvPr/>
          </p:nvSpPr>
          <p:spPr>
            <a:xfrm>
              <a:off x="5200024" y="3491619"/>
              <a:ext cx="370907" cy="370437"/>
            </a:xfrm>
            <a:custGeom>
              <a:avLst/>
              <a:gdLst/>
              <a:ahLst/>
              <a:cxnLst/>
              <a:rect l="l" t="t" r="r" b="b"/>
              <a:pathLst>
                <a:path w="13957" h="13938" extrusionOk="0">
                  <a:moveTo>
                    <a:pt x="7014" y="0"/>
                  </a:moveTo>
                  <a:cubicBezTo>
                    <a:pt x="3139" y="0"/>
                    <a:pt x="1" y="3138"/>
                    <a:pt x="1" y="6925"/>
                  </a:cubicBezTo>
                  <a:cubicBezTo>
                    <a:pt x="1" y="10800"/>
                    <a:pt x="3139" y="13938"/>
                    <a:pt x="7014" y="13938"/>
                  </a:cubicBezTo>
                  <a:cubicBezTo>
                    <a:pt x="10888" y="13938"/>
                    <a:pt x="13956" y="10800"/>
                    <a:pt x="13956" y="6925"/>
                  </a:cubicBezTo>
                  <a:cubicBezTo>
                    <a:pt x="13956" y="3138"/>
                    <a:pt x="10888" y="0"/>
                    <a:pt x="7014" y="0"/>
                  </a:cubicBezTo>
                  <a:close/>
                </a:path>
              </a:pathLst>
            </a:custGeom>
            <a:solidFill>
              <a:srgbClr val="8BD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18" name="Google Shape;7391;p96">
              <a:extLst>
                <a:ext uri="{FF2B5EF4-FFF2-40B4-BE49-F238E27FC236}">
                  <a16:creationId xmlns:a16="http://schemas.microsoft.com/office/drawing/2014/main" id="{9FBFEEE1-DD31-5367-CE1D-4D89703131F8}"/>
                </a:ext>
              </a:extLst>
            </p:cNvPr>
            <p:cNvSpPr/>
            <p:nvPr/>
          </p:nvSpPr>
          <p:spPr>
            <a:xfrm>
              <a:off x="5318389" y="3559179"/>
              <a:ext cx="165403" cy="270267"/>
            </a:xfrm>
            <a:custGeom>
              <a:avLst/>
              <a:gdLst/>
              <a:ahLst/>
              <a:cxnLst/>
              <a:rect l="l" t="t" r="r" b="b"/>
              <a:pathLst>
                <a:path w="6224" h="10169" extrusionOk="0">
                  <a:moveTo>
                    <a:pt x="3664" y="0"/>
                  </a:moveTo>
                  <a:cubicBezTo>
                    <a:pt x="2419" y="737"/>
                    <a:pt x="1245" y="2350"/>
                    <a:pt x="596" y="4313"/>
                  </a:cubicBezTo>
                  <a:cubicBezTo>
                    <a:pt x="0" y="6066"/>
                    <a:pt x="88" y="7679"/>
                    <a:pt x="526" y="8766"/>
                  </a:cubicBezTo>
                  <a:lnTo>
                    <a:pt x="807" y="8924"/>
                  </a:lnTo>
                  <a:lnTo>
                    <a:pt x="736" y="9134"/>
                  </a:lnTo>
                  <a:lnTo>
                    <a:pt x="2490" y="10169"/>
                  </a:lnTo>
                  <a:cubicBezTo>
                    <a:pt x="3804" y="9362"/>
                    <a:pt x="4979" y="7749"/>
                    <a:pt x="5628" y="5786"/>
                  </a:cubicBezTo>
                  <a:cubicBezTo>
                    <a:pt x="6224" y="3805"/>
                    <a:pt x="6136" y="2052"/>
                    <a:pt x="5487" y="1035"/>
                  </a:cubicBezTo>
                  <a:lnTo>
                    <a:pt x="36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19" name="Google Shape;7392;p96">
              <a:extLst>
                <a:ext uri="{FF2B5EF4-FFF2-40B4-BE49-F238E27FC236}">
                  <a16:creationId xmlns:a16="http://schemas.microsoft.com/office/drawing/2014/main" id="{3A6738FC-13EA-A22B-3BE3-F466A24F2DDB}"/>
                </a:ext>
              </a:extLst>
            </p:cNvPr>
            <p:cNvSpPr/>
            <p:nvPr/>
          </p:nvSpPr>
          <p:spPr>
            <a:xfrm>
              <a:off x="5318389" y="3559179"/>
              <a:ext cx="145844" cy="260486"/>
            </a:xfrm>
            <a:custGeom>
              <a:avLst/>
              <a:gdLst/>
              <a:ahLst/>
              <a:cxnLst/>
              <a:rect l="l" t="t" r="r" b="b"/>
              <a:pathLst>
                <a:path w="5488" h="9801" extrusionOk="0">
                  <a:moveTo>
                    <a:pt x="3664" y="0"/>
                  </a:moveTo>
                  <a:cubicBezTo>
                    <a:pt x="2419" y="737"/>
                    <a:pt x="1245" y="2350"/>
                    <a:pt x="596" y="4313"/>
                  </a:cubicBezTo>
                  <a:cubicBezTo>
                    <a:pt x="0" y="6066"/>
                    <a:pt x="88" y="7679"/>
                    <a:pt x="526" y="8766"/>
                  </a:cubicBezTo>
                  <a:lnTo>
                    <a:pt x="807" y="8924"/>
                  </a:lnTo>
                  <a:lnTo>
                    <a:pt x="964" y="8994"/>
                  </a:lnTo>
                  <a:lnTo>
                    <a:pt x="2349" y="9801"/>
                  </a:lnTo>
                  <a:cubicBezTo>
                    <a:pt x="1841" y="8696"/>
                    <a:pt x="1841" y="7101"/>
                    <a:pt x="2419" y="5347"/>
                  </a:cubicBezTo>
                  <a:cubicBezTo>
                    <a:pt x="2998" y="3366"/>
                    <a:pt x="4243" y="1753"/>
                    <a:pt x="5487" y="1035"/>
                  </a:cubicBezTo>
                  <a:lnTo>
                    <a:pt x="36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20" name="Google Shape;7393;p96">
              <a:extLst>
                <a:ext uri="{FF2B5EF4-FFF2-40B4-BE49-F238E27FC236}">
                  <a16:creationId xmlns:a16="http://schemas.microsoft.com/office/drawing/2014/main" id="{A7697DD4-1AF6-7149-5E00-C734890FF8AA}"/>
                </a:ext>
              </a:extLst>
            </p:cNvPr>
            <p:cNvSpPr/>
            <p:nvPr/>
          </p:nvSpPr>
          <p:spPr>
            <a:xfrm>
              <a:off x="5256416" y="3568960"/>
              <a:ext cx="120225" cy="118509"/>
            </a:xfrm>
            <a:custGeom>
              <a:avLst/>
              <a:gdLst/>
              <a:ahLst/>
              <a:cxnLst/>
              <a:rect l="l" t="t" r="r" b="b"/>
              <a:pathLst>
                <a:path w="4524" h="4459" extrusionOk="0">
                  <a:moveTo>
                    <a:pt x="2332" y="0"/>
                  </a:moveTo>
                  <a:cubicBezTo>
                    <a:pt x="1105" y="0"/>
                    <a:pt x="0" y="1035"/>
                    <a:pt x="70" y="2350"/>
                  </a:cubicBezTo>
                  <a:cubicBezTo>
                    <a:pt x="70" y="3507"/>
                    <a:pt x="1017" y="4454"/>
                    <a:pt x="2192" y="4454"/>
                  </a:cubicBezTo>
                  <a:cubicBezTo>
                    <a:pt x="2241" y="4457"/>
                    <a:pt x="2290" y="4458"/>
                    <a:pt x="2338" y="4458"/>
                  </a:cubicBezTo>
                  <a:cubicBezTo>
                    <a:pt x="3581" y="4458"/>
                    <a:pt x="4524" y="3390"/>
                    <a:pt x="4524" y="2192"/>
                  </a:cubicBezTo>
                  <a:cubicBezTo>
                    <a:pt x="4453" y="1035"/>
                    <a:pt x="3507" y="71"/>
                    <a:pt x="2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21" name="Google Shape;7394;p96">
              <a:extLst>
                <a:ext uri="{FF2B5EF4-FFF2-40B4-BE49-F238E27FC236}">
                  <a16:creationId xmlns:a16="http://schemas.microsoft.com/office/drawing/2014/main" id="{826B4150-89B9-139A-F5DE-339103F02A9E}"/>
                </a:ext>
              </a:extLst>
            </p:cNvPr>
            <p:cNvSpPr/>
            <p:nvPr/>
          </p:nvSpPr>
          <p:spPr>
            <a:xfrm>
              <a:off x="5330028" y="3603909"/>
              <a:ext cx="46613" cy="81566"/>
            </a:xfrm>
            <a:custGeom>
              <a:avLst/>
              <a:gdLst/>
              <a:ahLst/>
              <a:cxnLst/>
              <a:rect l="l" t="t" r="r" b="b"/>
              <a:pathLst>
                <a:path w="1754" h="3069" extrusionOk="0">
                  <a:moveTo>
                    <a:pt x="1543" y="0"/>
                  </a:moveTo>
                  <a:cubicBezTo>
                    <a:pt x="965" y="737"/>
                    <a:pt x="526" y="1683"/>
                    <a:pt x="158" y="2630"/>
                  </a:cubicBezTo>
                  <a:cubicBezTo>
                    <a:pt x="88" y="2788"/>
                    <a:pt x="88" y="2928"/>
                    <a:pt x="0" y="3068"/>
                  </a:cubicBezTo>
                  <a:cubicBezTo>
                    <a:pt x="1035" y="2858"/>
                    <a:pt x="1754" y="1981"/>
                    <a:pt x="1754" y="877"/>
                  </a:cubicBezTo>
                  <a:cubicBezTo>
                    <a:pt x="1683" y="509"/>
                    <a:pt x="1613" y="228"/>
                    <a:pt x="1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22" name="Google Shape;7395;p96">
              <a:extLst>
                <a:ext uri="{FF2B5EF4-FFF2-40B4-BE49-F238E27FC236}">
                  <a16:creationId xmlns:a16="http://schemas.microsoft.com/office/drawing/2014/main" id="{EE388F7A-7390-B728-F7F6-F2A41E1D4F1E}"/>
                </a:ext>
              </a:extLst>
            </p:cNvPr>
            <p:cNvSpPr/>
            <p:nvPr/>
          </p:nvSpPr>
          <p:spPr>
            <a:xfrm>
              <a:off x="5367287" y="3586660"/>
              <a:ext cx="116505" cy="242785"/>
            </a:xfrm>
            <a:custGeom>
              <a:avLst/>
              <a:gdLst/>
              <a:ahLst/>
              <a:cxnLst/>
              <a:rect l="l" t="t" r="r" b="b"/>
              <a:pathLst>
                <a:path w="4384" h="9135" extrusionOk="0">
                  <a:moveTo>
                    <a:pt x="3647" y="1"/>
                  </a:moveTo>
                  <a:cubicBezTo>
                    <a:pt x="2403" y="719"/>
                    <a:pt x="1158" y="2332"/>
                    <a:pt x="579" y="4313"/>
                  </a:cubicBezTo>
                  <a:cubicBezTo>
                    <a:pt x="1" y="6067"/>
                    <a:pt x="1" y="7662"/>
                    <a:pt x="509" y="8767"/>
                  </a:cubicBezTo>
                  <a:lnTo>
                    <a:pt x="3209" y="1316"/>
                  </a:lnTo>
                  <a:lnTo>
                    <a:pt x="650" y="9135"/>
                  </a:lnTo>
                  <a:cubicBezTo>
                    <a:pt x="1964" y="8328"/>
                    <a:pt x="3139" y="6715"/>
                    <a:pt x="3788" y="4752"/>
                  </a:cubicBezTo>
                  <a:cubicBezTo>
                    <a:pt x="4384" y="2771"/>
                    <a:pt x="4296" y="1018"/>
                    <a:pt x="36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23" name="Google Shape;7396;p96">
              <a:extLst>
                <a:ext uri="{FF2B5EF4-FFF2-40B4-BE49-F238E27FC236}">
                  <a16:creationId xmlns:a16="http://schemas.microsoft.com/office/drawing/2014/main" id="{0AC6B91C-82D2-C22B-BC8C-87046149F002}"/>
                </a:ext>
              </a:extLst>
            </p:cNvPr>
            <p:cNvSpPr/>
            <p:nvPr/>
          </p:nvSpPr>
          <p:spPr>
            <a:xfrm>
              <a:off x="5200024" y="3503260"/>
              <a:ext cx="307074" cy="358796"/>
            </a:xfrm>
            <a:custGeom>
              <a:avLst/>
              <a:gdLst/>
              <a:ahLst/>
              <a:cxnLst/>
              <a:rect l="l" t="t" r="r" b="b"/>
              <a:pathLst>
                <a:path w="11555" h="13500" extrusionOk="0">
                  <a:moveTo>
                    <a:pt x="4454" y="0"/>
                  </a:moveTo>
                  <a:lnTo>
                    <a:pt x="4454" y="0"/>
                  </a:lnTo>
                  <a:cubicBezTo>
                    <a:pt x="1824" y="1017"/>
                    <a:pt x="1" y="3577"/>
                    <a:pt x="1" y="6487"/>
                  </a:cubicBezTo>
                  <a:cubicBezTo>
                    <a:pt x="1" y="10362"/>
                    <a:pt x="3139" y="13500"/>
                    <a:pt x="7014" y="13500"/>
                  </a:cubicBezTo>
                  <a:cubicBezTo>
                    <a:pt x="8697" y="13500"/>
                    <a:pt x="10310" y="12921"/>
                    <a:pt x="11554" y="11834"/>
                  </a:cubicBezTo>
                  <a:lnTo>
                    <a:pt x="11554" y="11834"/>
                  </a:lnTo>
                  <a:cubicBezTo>
                    <a:pt x="10748" y="12185"/>
                    <a:pt x="9871" y="12343"/>
                    <a:pt x="8995" y="12343"/>
                  </a:cubicBezTo>
                  <a:cubicBezTo>
                    <a:pt x="5120" y="12343"/>
                    <a:pt x="1982" y="9205"/>
                    <a:pt x="1982" y="5330"/>
                  </a:cubicBezTo>
                  <a:cubicBezTo>
                    <a:pt x="1982" y="3209"/>
                    <a:pt x="2929" y="1315"/>
                    <a:pt x="4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</p:grpSp>
      <p:grpSp>
        <p:nvGrpSpPr>
          <p:cNvPr id="466" name="Google Shape;7385;p96">
            <a:extLst>
              <a:ext uri="{FF2B5EF4-FFF2-40B4-BE49-F238E27FC236}">
                <a16:creationId xmlns:a16="http://schemas.microsoft.com/office/drawing/2014/main" id="{0DC7D65F-6785-7740-9B37-E84F744E12D7}"/>
              </a:ext>
            </a:extLst>
          </p:cNvPr>
          <p:cNvGrpSpPr/>
          <p:nvPr/>
        </p:nvGrpSpPr>
        <p:grpSpPr>
          <a:xfrm>
            <a:off x="6568844" y="1291631"/>
            <a:ext cx="343868" cy="452686"/>
            <a:chOff x="5200024" y="3491619"/>
            <a:chExt cx="370907" cy="488282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grpSpPr>
        <p:sp>
          <p:nvSpPr>
            <p:cNvPr id="467" name="Google Shape;7386;p96">
              <a:extLst>
                <a:ext uri="{FF2B5EF4-FFF2-40B4-BE49-F238E27FC236}">
                  <a16:creationId xmlns:a16="http://schemas.microsoft.com/office/drawing/2014/main" id="{2FE2AEA7-C6B4-30AE-13D8-D8FEE368A6A2}"/>
                </a:ext>
              </a:extLst>
            </p:cNvPr>
            <p:cNvSpPr/>
            <p:nvPr/>
          </p:nvSpPr>
          <p:spPr>
            <a:xfrm>
              <a:off x="5334227" y="3921882"/>
              <a:ext cx="112306" cy="58019"/>
            </a:xfrm>
            <a:custGeom>
              <a:avLst/>
              <a:gdLst/>
              <a:ahLst/>
              <a:cxnLst/>
              <a:rect l="l" t="t" r="r" b="b"/>
              <a:pathLst>
                <a:path w="4226" h="2183" extrusionOk="0">
                  <a:moveTo>
                    <a:pt x="2427" y="1"/>
                  </a:moveTo>
                  <a:cubicBezTo>
                    <a:pt x="1900" y="1"/>
                    <a:pt x="1332" y="131"/>
                    <a:pt x="877" y="379"/>
                  </a:cubicBezTo>
                  <a:cubicBezTo>
                    <a:pt x="70" y="817"/>
                    <a:pt x="0" y="1553"/>
                    <a:pt x="649" y="1921"/>
                  </a:cubicBezTo>
                  <a:cubicBezTo>
                    <a:pt x="955" y="2091"/>
                    <a:pt x="1384" y="2182"/>
                    <a:pt x="1834" y="2182"/>
                  </a:cubicBezTo>
                  <a:cubicBezTo>
                    <a:pt x="2363" y="2182"/>
                    <a:pt x="2922" y="2056"/>
                    <a:pt x="3349" y="1781"/>
                  </a:cubicBezTo>
                  <a:cubicBezTo>
                    <a:pt x="4155" y="1343"/>
                    <a:pt x="4225" y="677"/>
                    <a:pt x="3506" y="238"/>
                  </a:cubicBezTo>
                  <a:cubicBezTo>
                    <a:pt x="3217" y="78"/>
                    <a:pt x="2834" y="1"/>
                    <a:pt x="2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468" name="Google Shape;7387;p96">
              <a:extLst>
                <a:ext uri="{FF2B5EF4-FFF2-40B4-BE49-F238E27FC236}">
                  <a16:creationId xmlns:a16="http://schemas.microsoft.com/office/drawing/2014/main" id="{8B5D60E4-8C2E-110A-1378-5475B338FBB4}"/>
                </a:ext>
              </a:extLst>
            </p:cNvPr>
            <p:cNvSpPr/>
            <p:nvPr/>
          </p:nvSpPr>
          <p:spPr>
            <a:xfrm>
              <a:off x="5303002" y="3782829"/>
              <a:ext cx="172870" cy="176607"/>
            </a:xfrm>
            <a:custGeom>
              <a:avLst/>
              <a:gdLst/>
              <a:ahLst/>
              <a:cxnLst/>
              <a:rect l="l" t="t" r="r" b="b"/>
              <a:pathLst>
                <a:path w="6505" h="6645" extrusionOk="0">
                  <a:moveTo>
                    <a:pt x="6505" y="1"/>
                  </a:moveTo>
                  <a:lnTo>
                    <a:pt x="1" y="509"/>
                  </a:lnTo>
                  <a:lnTo>
                    <a:pt x="1" y="4962"/>
                  </a:lnTo>
                  <a:cubicBezTo>
                    <a:pt x="1" y="5470"/>
                    <a:pt x="228" y="5909"/>
                    <a:pt x="807" y="6207"/>
                  </a:cubicBezTo>
                  <a:cubicBezTo>
                    <a:pt x="1334" y="6498"/>
                    <a:pt x="2034" y="6644"/>
                    <a:pt x="2771" y="6644"/>
                  </a:cubicBezTo>
                  <a:cubicBezTo>
                    <a:pt x="3676" y="6644"/>
                    <a:pt x="4637" y="6423"/>
                    <a:pt x="5400" y="5979"/>
                  </a:cubicBezTo>
                  <a:cubicBezTo>
                    <a:pt x="6137" y="5611"/>
                    <a:pt x="6505" y="5102"/>
                    <a:pt x="6505" y="4594"/>
                  </a:cubicBezTo>
                  <a:lnTo>
                    <a:pt x="6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469" name="Google Shape;7388;p96">
              <a:extLst>
                <a:ext uri="{FF2B5EF4-FFF2-40B4-BE49-F238E27FC236}">
                  <a16:creationId xmlns:a16="http://schemas.microsoft.com/office/drawing/2014/main" id="{D33D803D-A100-3BC4-4B8A-EC9721B3EDED}"/>
                </a:ext>
              </a:extLst>
            </p:cNvPr>
            <p:cNvSpPr/>
            <p:nvPr/>
          </p:nvSpPr>
          <p:spPr>
            <a:xfrm>
              <a:off x="5303002" y="3869950"/>
              <a:ext cx="172870" cy="66364"/>
            </a:xfrm>
            <a:custGeom>
              <a:avLst/>
              <a:gdLst/>
              <a:ahLst/>
              <a:cxnLst/>
              <a:rect l="l" t="t" r="r" b="b"/>
              <a:pathLst>
                <a:path w="6505" h="2497" extrusionOk="0">
                  <a:moveTo>
                    <a:pt x="6505" y="1"/>
                  </a:moveTo>
                  <a:cubicBezTo>
                    <a:pt x="6505" y="509"/>
                    <a:pt x="6137" y="1018"/>
                    <a:pt x="5400" y="1386"/>
                  </a:cubicBezTo>
                  <a:cubicBezTo>
                    <a:pt x="4637" y="1830"/>
                    <a:pt x="3676" y="2051"/>
                    <a:pt x="2771" y="2051"/>
                  </a:cubicBezTo>
                  <a:cubicBezTo>
                    <a:pt x="2034" y="2051"/>
                    <a:pt x="1334" y="1905"/>
                    <a:pt x="807" y="1614"/>
                  </a:cubicBezTo>
                  <a:cubicBezTo>
                    <a:pt x="299" y="1316"/>
                    <a:pt x="1" y="878"/>
                    <a:pt x="1" y="509"/>
                  </a:cubicBezTo>
                  <a:lnTo>
                    <a:pt x="1" y="807"/>
                  </a:lnTo>
                  <a:cubicBezTo>
                    <a:pt x="1" y="1316"/>
                    <a:pt x="228" y="1754"/>
                    <a:pt x="807" y="2052"/>
                  </a:cubicBezTo>
                  <a:cubicBezTo>
                    <a:pt x="1346" y="2350"/>
                    <a:pt x="2066" y="2496"/>
                    <a:pt x="2821" y="2496"/>
                  </a:cubicBezTo>
                  <a:cubicBezTo>
                    <a:pt x="3712" y="2496"/>
                    <a:pt x="4651" y="2293"/>
                    <a:pt x="5400" y="1894"/>
                  </a:cubicBezTo>
                  <a:cubicBezTo>
                    <a:pt x="6137" y="1456"/>
                    <a:pt x="6505" y="948"/>
                    <a:pt x="6505" y="439"/>
                  </a:cubicBezTo>
                  <a:lnTo>
                    <a:pt x="650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470" name="Google Shape;7389;p96">
              <a:extLst>
                <a:ext uri="{FF2B5EF4-FFF2-40B4-BE49-F238E27FC236}">
                  <a16:creationId xmlns:a16="http://schemas.microsoft.com/office/drawing/2014/main" id="{D02B8D7D-C1DC-170C-FFD2-68632082A7BF}"/>
                </a:ext>
              </a:extLst>
            </p:cNvPr>
            <p:cNvSpPr/>
            <p:nvPr/>
          </p:nvSpPr>
          <p:spPr>
            <a:xfrm>
              <a:off x="5303002" y="3829419"/>
              <a:ext cx="172870" cy="67028"/>
            </a:xfrm>
            <a:custGeom>
              <a:avLst/>
              <a:gdLst/>
              <a:ahLst/>
              <a:cxnLst/>
              <a:rect l="l" t="t" r="r" b="b"/>
              <a:pathLst>
                <a:path w="6505" h="2522" extrusionOk="0">
                  <a:moveTo>
                    <a:pt x="6505" y="1"/>
                  </a:moveTo>
                  <a:cubicBezTo>
                    <a:pt x="6505" y="509"/>
                    <a:pt x="6137" y="1018"/>
                    <a:pt x="5400" y="1386"/>
                  </a:cubicBezTo>
                  <a:cubicBezTo>
                    <a:pt x="4642" y="1827"/>
                    <a:pt x="3689" y="2048"/>
                    <a:pt x="2789" y="2048"/>
                  </a:cubicBezTo>
                  <a:cubicBezTo>
                    <a:pt x="2046" y="2048"/>
                    <a:pt x="1338" y="1897"/>
                    <a:pt x="807" y="1596"/>
                  </a:cubicBezTo>
                  <a:cubicBezTo>
                    <a:pt x="299" y="1316"/>
                    <a:pt x="1" y="947"/>
                    <a:pt x="1" y="509"/>
                  </a:cubicBezTo>
                  <a:lnTo>
                    <a:pt x="1" y="790"/>
                  </a:lnTo>
                  <a:cubicBezTo>
                    <a:pt x="1" y="1316"/>
                    <a:pt x="228" y="1754"/>
                    <a:pt x="807" y="2034"/>
                  </a:cubicBezTo>
                  <a:cubicBezTo>
                    <a:pt x="1339" y="2368"/>
                    <a:pt x="2047" y="2521"/>
                    <a:pt x="2791" y="2521"/>
                  </a:cubicBezTo>
                  <a:cubicBezTo>
                    <a:pt x="3690" y="2521"/>
                    <a:pt x="4642" y="2297"/>
                    <a:pt x="5400" y="1894"/>
                  </a:cubicBezTo>
                  <a:cubicBezTo>
                    <a:pt x="6137" y="1456"/>
                    <a:pt x="6505" y="947"/>
                    <a:pt x="6505" y="439"/>
                  </a:cubicBezTo>
                  <a:lnTo>
                    <a:pt x="650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471" name="Google Shape;7390;p96">
              <a:extLst>
                <a:ext uri="{FF2B5EF4-FFF2-40B4-BE49-F238E27FC236}">
                  <a16:creationId xmlns:a16="http://schemas.microsoft.com/office/drawing/2014/main" id="{942C0168-DE8D-B117-598D-3F653D2B8EBF}"/>
                </a:ext>
              </a:extLst>
            </p:cNvPr>
            <p:cNvSpPr/>
            <p:nvPr/>
          </p:nvSpPr>
          <p:spPr>
            <a:xfrm>
              <a:off x="5200024" y="3491619"/>
              <a:ext cx="370907" cy="370437"/>
            </a:xfrm>
            <a:custGeom>
              <a:avLst/>
              <a:gdLst/>
              <a:ahLst/>
              <a:cxnLst/>
              <a:rect l="l" t="t" r="r" b="b"/>
              <a:pathLst>
                <a:path w="13957" h="13938" extrusionOk="0">
                  <a:moveTo>
                    <a:pt x="7014" y="0"/>
                  </a:moveTo>
                  <a:cubicBezTo>
                    <a:pt x="3139" y="0"/>
                    <a:pt x="1" y="3138"/>
                    <a:pt x="1" y="6925"/>
                  </a:cubicBezTo>
                  <a:cubicBezTo>
                    <a:pt x="1" y="10800"/>
                    <a:pt x="3139" y="13938"/>
                    <a:pt x="7014" y="13938"/>
                  </a:cubicBezTo>
                  <a:cubicBezTo>
                    <a:pt x="10888" y="13938"/>
                    <a:pt x="13956" y="10800"/>
                    <a:pt x="13956" y="6925"/>
                  </a:cubicBezTo>
                  <a:cubicBezTo>
                    <a:pt x="13956" y="3138"/>
                    <a:pt x="10888" y="0"/>
                    <a:pt x="7014" y="0"/>
                  </a:cubicBezTo>
                  <a:close/>
                </a:path>
              </a:pathLst>
            </a:custGeom>
            <a:solidFill>
              <a:srgbClr val="8BD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472" name="Google Shape;7391;p96">
              <a:extLst>
                <a:ext uri="{FF2B5EF4-FFF2-40B4-BE49-F238E27FC236}">
                  <a16:creationId xmlns:a16="http://schemas.microsoft.com/office/drawing/2014/main" id="{EAFBC5E2-8E64-695E-B9D3-41667D6E40DC}"/>
                </a:ext>
              </a:extLst>
            </p:cNvPr>
            <p:cNvSpPr/>
            <p:nvPr/>
          </p:nvSpPr>
          <p:spPr>
            <a:xfrm>
              <a:off x="5318389" y="3559179"/>
              <a:ext cx="165403" cy="270267"/>
            </a:xfrm>
            <a:custGeom>
              <a:avLst/>
              <a:gdLst/>
              <a:ahLst/>
              <a:cxnLst/>
              <a:rect l="l" t="t" r="r" b="b"/>
              <a:pathLst>
                <a:path w="6224" h="10169" extrusionOk="0">
                  <a:moveTo>
                    <a:pt x="3664" y="0"/>
                  </a:moveTo>
                  <a:cubicBezTo>
                    <a:pt x="2419" y="737"/>
                    <a:pt x="1245" y="2350"/>
                    <a:pt x="596" y="4313"/>
                  </a:cubicBezTo>
                  <a:cubicBezTo>
                    <a:pt x="0" y="6066"/>
                    <a:pt x="88" y="7679"/>
                    <a:pt x="526" y="8766"/>
                  </a:cubicBezTo>
                  <a:lnTo>
                    <a:pt x="807" y="8924"/>
                  </a:lnTo>
                  <a:lnTo>
                    <a:pt x="736" y="9134"/>
                  </a:lnTo>
                  <a:lnTo>
                    <a:pt x="2490" y="10169"/>
                  </a:lnTo>
                  <a:cubicBezTo>
                    <a:pt x="3804" y="9362"/>
                    <a:pt x="4979" y="7749"/>
                    <a:pt x="5628" y="5786"/>
                  </a:cubicBezTo>
                  <a:cubicBezTo>
                    <a:pt x="6224" y="3805"/>
                    <a:pt x="6136" y="2052"/>
                    <a:pt x="5487" y="1035"/>
                  </a:cubicBezTo>
                  <a:lnTo>
                    <a:pt x="36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475" name="Google Shape;7392;p96">
              <a:extLst>
                <a:ext uri="{FF2B5EF4-FFF2-40B4-BE49-F238E27FC236}">
                  <a16:creationId xmlns:a16="http://schemas.microsoft.com/office/drawing/2014/main" id="{69FF39CD-BB37-F90E-F1E8-25D1D0ACFAAE}"/>
                </a:ext>
              </a:extLst>
            </p:cNvPr>
            <p:cNvSpPr/>
            <p:nvPr/>
          </p:nvSpPr>
          <p:spPr>
            <a:xfrm>
              <a:off x="5318389" y="3559179"/>
              <a:ext cx="145844" cy="260486"/>
            </a:xfrm>
            <a:custGeom>
              <a:avLst/>
              <a:gdLst/>
              <a:ahLst/>
              <a:cxnLst/>
              <a:rect l="l" t="t" r="r" b="b"/>
              <a:pathLst>
                <a:path w="5488" h="9801" extrusionOk="0">
                  <a:moveTo>
                    <a:pt x="3664" y="0"/>
                  </a:moveTo>
                  <a:cubicBezTo>
                    <a:pt x="2419" y="737"/>
                    <a:pt x="1245" y="2350"/>
                    <a:pt x="596" y="4313"/>
                  </a:cubicBezTo>
                  <a:cubicBezTo>
                    <a:pt x="0" y="6066"/>
                    <a:pt x="88" y="7679"/>
                    <a:pt x="526" y="8766"/>
                  </a:cubicBezTo>
                  <a:lnTo>
                    <a:pt x="807" y="8924"/>
                  </a:lnTo>
                  <a:lnTo>
                    <a:pt x="964" y="8994"/>
                  </a:lnTo>
                  <a:lnTo>
                    <a:pt x="2349" y="9801"/>
                  </a:lnTo>
                  <a:cubicBezTo>
                    <a:pt x="1841" y="8696"/>
                    <a:pt x="1841" y="7101"/>
                    <a:pt x="2419" y="5347"/>
                  </a:cubicBezTo>
                  <a:cubicBezTo>
                    <a:pt x="2998" y="3366"/>
                    <a:pt x="4243" y="1753"/>
                    <a:pt x="5487" y="1035"/>
                  </a:cubicBezTo>
                  <a:lnTo>
                    <a:pt x="36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476" name="Google Shape;7393;p96">
              <a:extLst>
                <a:ext uri="{FF2B5EF4-FFF2-40B4-BE49-F238E27FC236}">
                  <a16:creationId xmlns:a16="http://schemas.microsoft.com/office/drawing/2014/main" id="{27AA9258-6621-BD06-4F0B-938B1A4BDFEF}"/>
                </a:ext>
              </a:extLst>
            </p:cNvPr>
            <p:cNvSpPr/>
            <p:nvPr/>
          </p:nvSpPr>
          <p:spPr>
            <a:xfrm>
              <a:off x="5256416" y="3568960"/>
              <a:ext cx="120225" cy="118509"/>
            </a:xfrm>
            <a:custGeom>
              <a:avLst/>
              <a:gdLst/>
              <a:ahLst/>
              <a:cxnLst/>
              <a:rect l="l" t="t" r="r" b="b"/>
              <a:pathLst>
                <a:path w="4524" h="4459" extrusionOk="0">
                  <a:moveTo>
                    <a:pt x="2332" y="0"/>
                  </a:moveTo>
                  <a:cubicBezTo>
                    <a:pt x="1105" y="0"/>
                    <a:pt x="0" y="1035"/>
                    <a:pt x="70" y="2350"/>
                  </a:cubicBezTo>
                  <a:cubicBezTo>
                    <a:pt x="70" y="3507"/>
                    <a:pt x="1017" y="4454"/>
                    <a:pt x="2192" y="4454"/>
                  </a:cubicBezTo>
                  <a:cubicBezTo>
                    <a:pt x="2241" y="4457"/>
                    <a:pt x="2290" y="4458"/>
                    <a:pt x="2338" y="4458"/>
                  </a:cubicBezTo>
                  <a:cubicBezTo>
                    <a:pt x="3581" y="4458"/>
                    <a:pt x="4524" y="3390"/>
                    <a:pt x="4524" y="2192"/>
                  </a:cubicBezTo>
                  <a:cubicBezTo>
                    <a:pt x="4453" y="1035"/>
                    <a:pt x="3507" y="71"/>
                    <a:pt x="2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477" name="Google Shape;7394;p96">
              <a:extLst>
                <a:ext uri="{FF2B5EF4-FFF2-40B4-BE49-F238E27FC236}">
                  <a16:creationId xmlns:a16="http://schemas.microsoft.com/office/drawing/2014/main" id="{2A1D085F-1819-3DDB-24AB-E3C3EDC1FA94}"/>
                </a:ext>
              </a:extLst>
            </p:cNvPr>
            <p:cNvSpPr/>
            <p:nvPr/>
          </p:nvSpPr>
          <p:spPr>
            <a:xfrm>
              <a:off x="5330028" y="3603909"/>
              <a:ext cx="46613" cy="81566"/>
            </a:xfrm>
            <a:custGeom>
              <a:avLst/>
              <a:gdLst/>
              <a:ahLst/>
              <a:cxnLst/>
              <a:rect l="l" t="t" r="r" b="b"/>
              <a:pathLst>
                <a:path w="1754" h="3069" extrusionOk="0">
                  <a:moveTo>
                    <a:pt x="1543" y="0"/>
                  </a:moveTo>
                  <a:cubicBezTo>
                    <a:pt x="965" y="737"/>
                    <a:pt x="526" y="1683"/>
                    <a:pt x="158" y="2630"/>
                  </a:cubicBezTo>
                  <a:cubicBezTo>
                    <a:pt x="88" y="2788"/>
                    <a:pt x="88" y="2928"/>
                    <a:pt x="0" y="3068"/>
                  </a:cubicBezTo>
                  <a:cubicBezTo>
                    <a:pt x="1035" y="2858"/>
                    <a:pt x="1754" y="1981"/>
                    <a:pt x="1754" y="877"/>
                  </a:cubicBezTo>
                  <a:cubicBezTo>
                    <a:pt x="1683" y="509"/>
                    <a:pt x="1613" y="228"/>
                    <a:pt x="1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478" name="Google Shape;7395;p96">
              <a:extLst>
                <a:ext uri="{FF2B5EF4-FFF2-40B4-BE49-F238E27FC236}">
                  <a16:creationId xmlns:a16="http://schemas.microsoft.com/office/drawing/2014/main" id="{4368CD79-6E38-CF5B-FB90-B29E05C6E707}"/>
                </a:ext>
              </a:extLst>
            </p:cNvPr>
            <p:cNvSpPr/>
            <p:nvPr/>
          </p:nvSpPr>
          <p:spPr>
            <a:xfrm>
              <a:off x="5367287" y="3586660"/>
              <a:ext cx="116505" cy="242785"/>
            </a:xfrm>
            <a:custGeom>
              <a:avLst/>
              <a:gdLst/>
              <a:ahLst/>
              <a:cxnLst/>
              <a:rect l="l" t="t" r="r" b="b"/>
              <a:pathLst>
                <a:path w="4384" h="9135" extrusionOk="0">
                  <a:moveTo>
                    <a:pt x="3647" y="1"/>
                  </a:moveTo>
                  <a:cubicBezTo>
                    <a:pt x="2403" y="719"/>
                    <a:pt x="1158" y="2332"/>
                    <a:pt x="579" y="4313"/>
                  </a:cubicBezTo>
                  <a:cubicBezTo>
                    <a:pt x="1" y="6067"/>
                    <a:pt x="1" y="7662"/>
                    <a:pt x="509" y="8767"/>
                  </a:cubicBezTo>
                  <a:lnTo>
                    <a:pt x="3209" y="1316"/>
                  </a:lnTo>
                  <a:lnTo>
                    <a:pt x="650" y="9135"/>
                  </a:lnTo>
                  <a:cubicBezTo>
                    <a:pt x="1964" y="8328"/>
                    <a:pt x="3139" y="6715"/>
                    <a:pt x="3788" y="4752"/>
                  </a:cubicBezTo>
                  <a:cubicBezTo>
                    <a:pt x="4384" y="2771"/>
                    <a:pt x="4296" y="1018"/>
                    <a:pt x="36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479" name="Google Shape;7396;p96">
              <a:extLst>
                <a:ext uri="{FF2B5EF4-FFF2-40B4-BE49-F238E27FC236}">
                  <a16:creationId xmlns:a16="http://schemas.microsoft.com/office/drawing/2014/main" id="{D7CF54C7-0E67-AB63-7251-242CCC0E9C76}"/>
                </a:ext>
              </a:extLst>
            </p:cNvPr>
            <p:cNvSpPr/>
            <p:nvPr/>
          </p:nvSpPr>
          <p:spPr>
            <a:xfrm>
              <a:off x="5200024" y="3503260"/>
              <a:ext cx="307074" cy="358796"/>
            </a:xfrm>
            <a:custGeom>
              <a:avLst/>
              <a:gdLst/>
              <a:ahLst/>
              <a:cxnLst/>
              <a:rect l="l" t="t" r="r" b="b"/>
              <a:pathLst>
                <a:path w="11555" h="13500" extrusionOk="0">
                  <a:moveTo>
                    <a:pt x="4454" y="0"/>
                  </a:moveTo>
                  <a:lnTo>
                    <a:pt x="4454" y="0"/>
                  </a:lnTo>
                  <a:cubicBezTo>
                    <a:pt x="1824" y="1017"/>
                    <a:pt x="1" y="3577"/>
                    <a:pt x="1" y="6487"/>
                  </a:cubicBezTo>
                  <a:cubicBezTo>
                    <a:pt x="1" y="10362"/>
                    <a:pt x="3139" y="13500"/>
                    <a:pt x="7014" y="13500"/>
                  </a:cubicBezTo>
                  <a:cubicBezTo>
                    <a:pt x="8697" y="13500"/>
                    <a:pt x="10310" y="12921"/>
                    <a:pt x="11554" y="11834"/>
                  </a:cubicBezTo>
                  <a:lnTo>
                    <a:pt x="11554" y="11834"/>
                  </a:lnTo>
                  <a:cubicBezTo>
                    <a:pt x="10748" y="12185"/>
                    <a:pt x="9871" y="12343"/>
                    <a:pt x="8995" y="12343"/>
                  </a:cubicBezTo>
                  <a:cubicBezTo>
                    <a:pt x="5120" y="12343"/>
                    <a:pt x="1982" y="9205"/>
                    <a:pt x="1982" y="5330"/>
                  </a:cubicBezTo>
                  <a:cubicBezTo>
                    <a:pt x="1982" y="3209"/>
                    <a:pt x="2929" y="1315"/>
                    <a:pt x="4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</p:grpSp>
      <p:grpSp>
        <p:nvGrpSpPr>
          <p:cNvPr id="480" name="Google Shape;7385;p96">
            <a:extLst>
              <a:ext uri="{FF2B5EF4-FFF2-40B4-BE49-F238E27FC236}">
                <a16:creationId xmlns:a16="http://schemas.microsoft.com/office/drawing/2014/main" id="{E3875867-5CC1-4A5A-C676-CFBB5A0F3DFD}"/>
              </a:ext>
            </a:extLst>
          </p:cNvPr>
          <p:cNvGrpSpPr/>
          <p:nvPr/>
        </p:nvGrpSpPr>
        <p:grpSpPr>
          <a:xfrm>
            <a:off x="6568844" y="3545099"/>
            <a:ext cx="343868" cy="452686"/>
            <a:chOff x="5200024" y="3491619"/>
            <a:chExt cx="370907" cy="488282"/>
          </a:xfrm>
          <a:effectLst/>
        </p:grpSpPr>
        <p:sp>
          <p:nvSpPr>
            <p:cNvPr id="481" name="Google Shape;7386;p96">
              <a:extLst>
                <a:ext uri="{FF2B5EF4-FFF2-40B4-BE49-F238E27FC236}">
                  <a16:creationId xmlns:a16="http://schemas.microsoft.com/office/drawing/2014/main" id="{2298BAB2-2B48-ADAA-DBC6-3817DCA06BC4}"/>
                </a:ext>
              </a:extLst>
            </p:cNvPr>
            <p:cNvSpPr/>
            <p:nvPr/>
          </p:nvSpPr>
          <p:spPr>
            <a:xfrm>
              <a:off x="5334227" y="3921882"/>
              <a:ext cx="112306" cy="58019"/>
            </a:xfrm>
            <a:custGeom>
              <a:avLst/>
              <a:gdLst/>
              <a:ahLst/>
              <a:cxnLst/>
              <a:rect l="l" t="t" r="r" b="b"/>
              <a:pathLst>
                <a:path w="4226" h="2183" extrusionOk="0">
                  <a:moveTo>
                    <a:pt x="2427" y="1"/>
                  </a:moveTo>
                  <a:cubicBezTo>
                    <a:pt x="1900" y="1"/>
                    <a:pt x="1332" y="131"/>
                    <a:pt x="877" y="379"/>
                  </a:cubicBezTo>
                  <a:cubicBezTo>
                    <a:pt x="70" y="817"/>
                    <a:pt x="0" y="1553"/>
                    <a:pt x="649" y="1921"/>
                  </a:cubicBezTo>
                  <a:cubicBezTo>
                    <a:pt x="955" y="2091"/>
                    <a:pt x="1384" y="2182"/>
                    <a:pt x="1834" y="2182"/>
                  </a:cubicBezTo>
                  <a:cubicBezTo>
                    <a:pt x="2363" y="2182"/>
                    <a:pt x="2922" y="2056"/>
                    <a:pt x="3349" y="1781"/>
                  </a:cubicBezTo>
                  <a:cubicBezTo>
                    <a:pt x="4155" y="1343"/>
                    <a:pt x="4225" y="677"/>
                    <a:pt x="3506" y="238"/>
                  </a:cubicBezTo>
                  <a:cubicBezTo>
                    <a:pt x="3217" y="78"/>
                    <a:pt x="2834" y="1"/>
                    <a:pt x="2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482" name="Google Shape;7387;p96">
              <a:extLst>
                <a:ext uri="{FF2B5EF4-FFF2-40B4-BE49-F238E27FC236}">
                  <a16:creationId xmlns:a16="http://schemas.microsoft.com/office/drawing/2014/main" id="{0495A7E0-E568-32CA-4F19-5D22EE5765BA}"/>
                </a:ext>
              </a:extLst>
            </p:cNvPr>
            <p:cNvSpPr/>
            <p:nvPr/>
          </p:nvSpPr>
          <p:spPr>
            <a:xfrm>
              <a:off x="5303002" y="3782829"/>
              <a:ext cx="172870" cy="176607"/>
            </a:xfrm>
            <a:custGeom>
              <a:avLst/>
              <a:gdLst/>
              <a:ahLst/>
              <a:cxnLst/>
              <a:rect l="l" t="t" r="r" b="b"/>
              <a:pathLst>
                <a:path w="6505" h="6645" extrusionOk="0">
                  <a:moveTo>
                    <a:pt x="6505" y="1"/>
                  </a:moveTo>
                  <a:lnTo>
                    <a:pt x="1" y="509"/>
                  </a:lnTo>
                  <a:lnTo>
                    <a:pt x="1" y="4962"/>
                  </a:lnTo>
                  <a:cubicBezTo>
                    <a:pt x="1" y="5470"/>
                    <a:pt x="228" y="5909"/>
                    <a:pt x="807" y="6207"/>
                  </a:cubicBezTo>
                  <a:cubicBezTo>
                    <a:pt x="1334" y="6498"/>
                    <a:pt x="2034" y="6644"/>
                    <a:pt x="2771" y="6644"/>
                  </a:cubicBezTo>
                  <a:cubicBezTo>
                    <a:pt x="3676" y="6644"/>
                    <a:pt x="4637" y="6423"/>
                    <a:pt x="5400" y="5979"/>
                  </a:cubicBezTo>
                  <a:cubicBezTo>
                    <a:pt x="6137" y="5611"/>
                    <a:pt x="6505" y="5102"/>
                    <a:pt x="6505" y="4594"/>
                  </a:cubicBezTo>
                  <a:lnTo>
                    <a:pt x="65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483" name="Google Shape;7388;p96">
              <a:extLst>
                <a:ext uri="{FF2B5EF4-FFF2-40B4-BE49-F238E27FC236}">
                  <a16:creationId xmlns:a16="http://schemas.microsoft.com/office/drawing/2014/main" id="{80553202-3894-4476-0263-79969B4A6562}"/>
                </a:ext>
              </a:extLst>
            </p:cNvPr>
            <p:cNvSpPr/>
            <p:nvPr/>
          </p:nvSpPr>
          <p:spPr>
            <a:xfrm>
              <a:off x="5303002" y="3869950"/>
              <a:ext cx="172870" cy="66364"/>
            </a:xfrm>
            <a:custGeom>
              <a:avLst/>
              <a:gdLst/>
              <a:ahLst/>
              <a:cxnLst/>
              <a:rect l="l" t="t" r="r" b="b"/>
              <a:pathLst>
                <a:path w="6505" h="2497" extrusionOk="0">
                  <a:moveTo>
                    <a:pt x="6505" y="1"/>
                  </a:moveTo>
                  <a:cubicBezTo>
                    <a:pt x="6505" y="509"/>
                    <a:pt x="6137" y="1018"/>
                    <a:pt x="5400" y="1386"/>
                  </a:cubicBezTo>
                  <a:cubicBezTo>
                    <a:pt x="4637" y="1830"/>
                    <a:pt x="3676" y="2051"/>
                    <a:pt x="2771" y="2051"/>
                  </a:cubicBezTo>
                  <a:cubicBezTo>
                    <a:pt x="2034" y="2051"/>
                    <a:pt x="1334" y="1905"/>
                    <a:pt x="807" y="1614"/>
                  </a:cubicBezTo>
                  <a:cubicBezTo>
                    <a:pt x="299" y="1316"/>
                    <a:pt x="1" y="878"/>
                    <a:pt x="1" y="509"/>
                  </a:cubicBezTo>
                  <a:lnTo>
                    <a:pt x="1" y="807"/>
                  </a:lnTo>
                  <a:cubicBezTo>
                    <a:pt x="1" y="1316"/>
                    <a:pt x="228" y="1754"/>
                    <a:pt x="807" y="2052"/>
                  </a:cubicBezTo>
                  <a:cubicBezTo>
                    <a:pt x="1346" y="2350"/>
                    <a:pt x="2066" y="2496"/>
                    <a:pt x="2821" y="2496"/>
                  </a:cubicBezTo>
                  <a:cubicBezTo>
                    <a:pt x="3712" y="2496"/>
                    <a:pt x="4651" y="2293"/>
                    <a:pt x="5400" y="1894"/>
                  </a:cubicBezTo>
                  <a:cubicBezTo>
                    <a:pt x="6137" y="1456"/>
                    <a:pt x="6505" y="948"/>
                    <a:pt x="6505" y="439"/>
                  </a:cubicBezTo>
                  <a:lnTo>
                    <a:pt x="650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484" name="Google Shape;7389;p96">
              <a:extLst>
                <a:ext uri="{FF2B5EF4-FFF2-40B4-BE49-F238E27FC236}">
                  <a16:creationId xmlns:a16="http://schemas.microsoft.com/office/drawing/2014/main" id="{5C523CA2-7C93-9F17-B0C8-3E2DB0810A64}"/>
                </a:ext>
              </a:extLst>
            </p:cNvPr>
            <p:cNvSpPr/>
            <p:nvPr/>
          </p:nvSpPr>
          <p:spPr>
            <a:xfrm>
              <a:off x="5303002" y="3829419"/>
              <a:ext cx="172870" cy="67028"/>
            </a:xfrm>
            <a:custGeom>
              <a:avLst/>
              <a:gdLst/>
              <a:ahLst/>
              <a:cxnLst/>
              <a:rect l="l" t="t" r="r" b="b"/>
              <a:pathLst>
                <a:path w="6505" h="2522" extrusionOk="0">
                  <a:moveTo>
                    <a:pt x="6505" y="1"/>
                  </a:moveTo>
                  <a:cubicBezTo>
                    <a:pt x="6505" y="509"/>
                    <a:pt x="6137" y="1018"/>
                    <a:pt x="5400" y="1386"/>
                  </a:cubicBezTo>
                  <a:cubicBezTo>
                    <a:pt x="4642" y="1827"/>
                    <a:pt x="3689" y="2048"/>
                    <a:pt x="2789" y="2048"/>
                  </a:cubicBezTo>
                  <a:cubicBezTo>
                    <a:pt x="2046" y="2048"/>
                    <a:pt x="1338" y="1897"/>
                    <a:pt x="807" y="1596"/>
                  </a:cubicBezTo>
                  <a:cubicBezTo>
                    <a:pt x="299" y="1316"/>
                    <a:pt x="1" y="947"/>
                    <a:pt x="1" y="509"/>
                  </a:cubicBezTo>
                  <a:lnTo>
                    <a:pt x="1" y="790"/>
                  </a:lnTo>
                  <a:cubicBezTo>
                    <a:pt x="1" y="1316"/>
                    <a:pt x="228" y="1754"/>
                    <a:pt x="807" y="2034"/>
                  </a:cubicBezTo>
                  <a:cubicBezTo>
                    <a:pt x="1339" y="2368"/>
                    <a:pt x="2047" y="2521"/>
                    <a:pt x="2791" y="2521"/>
                  </a:cubicBezTo>
                  <a:cubicBezTo>
                    <a:pt x="3690" y="2521"/>
                    <a:pt x="4642" y="2297"/>
                    <a:pt x="5400" y="1894"/>
                  </a:cubicBezTo>
                  <a:cubicBezTo>
                    <a:pt x="6137" y="1456"/>
                    <a:pt x="6505" y="947"/>
                    <a:pt x="6505" y="439"/>
                  </a:cubicBezTo>
                  <a:lnTo>
                    <a:pt x="6505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485" name="Google Shape;7390;p96">
              <a:extLst>
                <a:ext uri="{FF2B5EF4-FFF2-40B4-BE49-F238E27FC236}">
                  <a16:creationId xmlns:a16="http://schemas.microsoft.com/office/drawing/2014/main" id="{72105A5C-F07F-C099-B0B0-D0136B28E9DA}"/>
                </a:ext>
              </a:extLst>
            </p:cNvPr>
            <p:cNvSpPr/>
            <p:nvPr/>
          </p:nvSpPr>
          <p:spPr>
            <a:xfrm>
              <a:off x="5200024" y="3491619"/>
              <a:ext cx="370907" cy="370437"/>
            </a:xfrm>
            <a:custGeom>
              <a:avLst/>
              <a:gdLst/>
              <a:ahLst/>
              <a:cxnLst/>
              <a:rect l="l" t="t" r="r" b="b"/>
              <a:pathLst>
                <a:path w="13957" h="13938" extrusionOk="0">
                  <a:moveTo>
                    <a:pt x="7014" y="0"/>
                  </a:moveTo>
                  <a:cubicBezTo>
                    <a:pt x="3139" y="0"/>
                    <a:pt x="1" y="3138"/>
                    <a:pt x="1" y="6925"/>
                  </a:cubicBezTo>
                  <a:cubicBezTo>
                    <a:pt x="1" y="10800"/>
                    <a:pt x="3139" y="13938"/>
                    <a:pt x="7014" y="13938"/>
                  </a:cubicBezTo>
                  <a:cubicBezTo>
                    <a:pt x="10888" y="13938"/>
                    <a:pt x="13956" y="10800"/>
                    <a:pt x="13956" y="6925"/>
                  </a:cubicBezTo>
                  <a:cubicBezTo>
                    <a:pt x="13956" y="3138"/>
                    <a:pt x="10888" y="0"/>
                    <a:pt x="7014" y="0"/>
                  </a:cubicBezTo>
                  <a:close/>
                </a:path>
              </a:pathLst>
            </a:custGeom>
            <a:solidFill>
              <a:srgbClr val="8BD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486" name="Google Shape;7391;p96">
              <a:extLst>
                <a:ext uri="{FF2B5EF4-FFF2-40B4-BE49-F238E27FC236}">
                  <a16:creationId xmlns:a16="http://schemas.microsoft.com/office/drawing/2014/main" id="{7353A160-0F59-D13A-EE4A-AE3E40F3433D}"/>
                </a:ext>
              </a:extLst>
            </p:cNvPr>
            <p:cNvSpPr/>
            <p:nvPr/>
          </p:nvSpPr>
          <p:spPr>
            <a:xfrm>
              <a:off x="5318389" y="3559179"/>
              <a:ext cx="165403" cy="270267"/>
            </a:xfrm>
            <a:custGeom>
              <a:avLst/>
              <a:gdLst/>
              <a:ahLst/>
              <a:cxnLst/>
              <a:rect l="l" t="t" r="r" b="b"/>
              <a:pathLst>
                <a:path w="6224" h="10169" extrusionOk="0">
                  <a:moveTo>
                    <a:pt x="3664" y="0"/>
                  </a:moveTo>
                  <a:cubicBezTo>
                    <a:pt x="2419" y="737"/>
                    <a:pt x="1245" y="2350"/>
                    <a:pt x="596" y="4313"/>
                  </a:cubicBezTo>
                  <a:cubicBezTo>
                    <a:pt x="0" y="6066"/>
                    <a:pt x="88" y="7679"/>
                    <a:pt x="526" y="8766"/>
                  </a:cubicBezTo>
                  <a:lnTo>
                    <a:pt x="807" y="8924"/>
                  </a:lnTo>
                  <a:lnTo>
                    <a:pt x="736" y="9134"/>
                  </a:lnTo>
                  <a:lnTo>
                    <a:pt x="2490" y="10169"/>
                  </a:lnTo>
                  <a:cubicBezTo>
                    <a:pt x="3804" y="9362"/>
                    <a:pt x="4979" y="7749"/>
                    <a:pt x="5628" y="5786"/>
                  </a:cubicBezTo>
                  <a:cubicBezTo>
                    <a:pt x="6224" y="3805"/>
                    <a:pt x="6136" y="2052"/>
                    <a:pt x="5487" y="1035"/>
                  </a:cubicBezTo>
                  <a:lnTo>
                    <a:pt x="36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487" name="Google Shape;7392;p96">
              <a:extLst>
                <a:ext uri="{FF2B5EF4-FFF2-40B4-BE49-F238E27FC236}">
                  <a16:creationId xmlns:a16="http://schemas.microsoft.com/office/drawing/2014/main" id="{589B63CA-13A5-B124-6A02-8D4229A7E108}"/>
                </a:ext>
              </a:extLst>
            </p:cNvPr>
            <p:cNvSpPr/>
            <p:nvPr/>
          </p:nvSpPr>
          <p:spPr>
            <a:xfrm>
              <a:off x="5318389" y="3559179"/>
              <a:ext cx="145844" cy="260486"/>
            </a:xfrm>
            <a:custGeom>
              <a:avLst/>
              <a:gdLst/>
              <a:ahLst/>
              <a:cxnLst/>
              <a:rect l="l" t="t" r="r" b="b"/>
              <a:pathLst>
                <a:path w="5488" h="9801" extrusionOk="0">
                  <a:moveTo>
                    <a:pt x="3664" y="0"/>
                  </a:moveTo>
                  <a:cubicBezTo>
                    <a:pt x="2419" y="737"/>
                    <a:pt x="1245" y="2350"/>
                    <a:pt x="596" y="4313"/>
                  </a:cubicBezTo>
                  <a:cubicBezTo>
                    <a:pt x="0" y="6066"/>
                    <a:pt x="88" y="7679"/>
                    <a:pt x="526" y="8766"/>
                  </a:cubicBezTo>
                  <a:lnTo>
                    <a:pt x="807" y="8924"/>
                  </a:lnTo>
                  <a:lnTo>
                    <a:pt x="964" y="8994"/>
                  </a:lnTo>
                  <a:lnTo>
                    <a:pt x="2349" y="9801"/>
                  </a:lnTo>
                  <a:cubicBezTo>
                    <a:pt x="1841" y="8696"/>
                    <a:pt x="1841" y="7101"/>
                    <a:pt x="2419" y="5347"/>
                  </a:cubicBezTo>
                  <a:cubicBezTo>
                    <a:pt x="2998" y="3366"/>
                    <a:pt x="4243" y="1753"/>
                    <a:pt x="5487" y="1035"/>
                  </a:cubicBezTo>
                  <a:lnTo>
                    <a:pt x="36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488" name="Google Shape;7393;p96">
              <a:extLst>
                <a:ext uri="{FF2B5EF4-FFF2-40B4-BE49-F238E27FC236}">
                  <a16:creationId xmlns:a16="http://schemas.microsoft.com/office/drawing/2014/main" id="{F43E4FC9-5D4C-C782-ADC8-C718ADA610F5}"/>
                </a:ext>
              </a:extLst>
            </p:cNvPr>
            <p:cNvSpPr/>
            <p:nvPr/>
          </p:nvSpPr>
          <p:spPr>
            <a:xfrm>
              <a:off x="5256416" y="3568960"/>
              <a:ext cx="120225" cy="118509"/>
            </a:xfrm>
            <a:custGeom>
              <a:avLst/>
              <a:gdLst/>
              <a:ahLst/>
              <a:cxnLst/>
              <a:rect l="l" t="t" r="r" b="b"/>
              <a:pathLst>
                <a:path w="4524" h="4459" extrusionOk="0">
                  <a:moveTo>
                    <a:pt x="2332" y="0"/>
                  </a:moveTo>
                  <a:cubicBezTo>
                    <a:pt x="1105" y="0"/>
                    <a:pt x="0" y="1035"/>
                    <a:pt x="70" y="2350"/>
                  </a:cubicBezTo>
                  <a:cubicBezTo>
                    <a:pt x="70" y="3507"/>
                    <a:pt x="1017" y="4454"/>
                    <a:pt x="2192" y="4454"/>
                  </a:cubicBezTo>
                  <a:cubicBezTo>
                    <a:pt x="2241" y="4457"/>
                    <a:pt x="2290" y="4458"/>
                    <a:pt x="2338" y="4458"/>
                  </a:cubicBezTo>
                  <a:cubicBezTo>
                    <a:pt x="3581" y="4458"/>
                    <a:pt x="4524" y="3390"/>
                    <a:pt x="4524" y="2192"/>
                  </a:cubicBezTo>
                  <a:cubicBezTo>
                    <a:pt x="4453" y="1035"/>
                    <a:pt x="3507" y="71"/>
                    <a:pt x="2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489" name="Google Shape;7394;p96">
              <a:extLst>
                <a:ext uri="{FF2B5EF4-FFF2-40B4-BE49-F238E27FC236}">
                  <a16:creationId xmlns:a16="http://schemas.microsoft.com/office/drawing/2014/main" id="{44688FDD-5E3D-7447-BBF2-4A548D0A888B}"/>
                </a:ext>
              </a:extLst>
            </p:cNvPr>
            <p:cNvSpPr/>
            <p:nvPr/>
          </p:nvSpPr>
          <p:spPr>
            <a:xfrm>
              <a:off x="5330028" y="3603909"/>
              <a:ext cx="46613" cy="81566"/>
            </a:xfrm>
            <a:custGeom>
              <a:avLst/>
              <a:gdLst/>
              <a:ahLst/>
              <a:cxnLst/>
              <a:rect l="l" t="t" r="r" b="b"/>
              <a:pathLst>
                <a:path w="1754" h="3069" extrusionOk="0">
                  <a:moveTo>
                    <a:pt x="1543" y="0"/>
                  </a:moveTo>
                  <a:cubicBezTo>
                    <a:pt x="965" y="737"/>
                    <a:pt x="526" y="1683"/>
                    <a:pt x="158" y="2630"/>
                  </a:cubicBezTo>
                  <a:cubicBezTo>
                    <a:pt x="88" y="2788"/>
                    <a:pt x="88" y="2928"/>
                    <a:pt x="0" y="3068"/>
                  </a:cubicBezTo>
                  <a:cubicBezTo>
                    <a:pt x="1035" y="2858"/>
                    <a:pt x="1754" y="1981"/>
                    <a:pt x="1754" y="877"/>
                  </a:cubicBezTo>
                  <a:cubicBezTo>
                    <a:pt x="1683" y="509"/>
                    <a:pt x="1613" y="228"/>
                    <a:pt x="1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490" name="Google Shape;7395;p96">
              <a:extLst>
                <a:ext uri="{FF2B5EF4-FFF2-40B4-BE49-F238E27FC236}">
                  <a16:creationId xmlns:a16="http://schemas.microsoft.com/office/drawing/2014/main" id="{EAA4B9B8-7748-C907-77F6-AF78C07CD7E9}"/>
                </a:ext>
              </a:extLst>
            </p:cNvPr>
            <p:cNvSpPr/>
            <p:nvPr/>
          </p:nvSpPr>
          <p:spPr>
            <a:xfrm>
              <a:off x="5367287" y="3586660"/>
              <a:ext cx="116505" cy="242785"/>
            </a:xfrm>
            <a:custGeom>
              <a:avLst/>
              <a:gdLst/>
              <a:ahLst/>
              <a:cxnLst/>
              <a:rect l="l" t="t" r="r" b="b"/>
              <a:pathLst>
                <a:path w="4384" h="9135" extrusionOk="0">
                  <a:moveTo>
                    <a:pt x="3647" y="1"/>
                  </a:moveTo>
                  <a:cubicBezTo>
                    <a:pt x="2403" y="719"/>
                    <a:pt x="1158" y="2332"/>
                    <a:pt x="579" y="4313"/>
                  </a:cubicBezTo>
                  <a:cubicBezTo>
                    <a:pt x="1" y="6067"/>
                    <a:pt x="1" y="7662"/>
                    <a:pt x="509" y="8767"/>
                  </a:cubicBezTo>
                  <a:lnTo>
                    <a:pt x="3209" y="1316"/>
                  </a:lnTo>
                  <a:lnTo>
                    <a:pt x="650" y="9135"/>
                  </a:lnTo>
                  <a:cubicBezTo>
                    <a:pt x="1964" y="8328"/>
                    <a:pt x="3139" y="6715"/>
                    <a:pt x="3788" y="4752"/>
                  </a:cubicBezTo>
                  <a:cubicBezTo>
                    <a:pt x="4384" y="2771"/>
                    <a:pt x="4296" y="1018"/>
                    <a:pt x="36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  <p:sp>
          <p:nvSpPr>
            <p:cNvPr id="491" name="Google Shape;7396;p96">
              <a:extLst>
                <a:ext uri="{FF2B5EF4-FFF2-40B4-BE49-F238E27FC236}">
                  <a16:creationId xmlns:a16="http://schemas.microsoft.com/office/drawing/2014/main" id="{3B7F3A22-ED9A-51EC-A83A-D4CFF720CB9A}"/>
                </a:ext>
              </a:extLst>
            </p:cNvPr>
            <p:cNvSpPr/>
            <p:nvPr/>
          </p:nvSpPr>
          <p:spPr>
            <a:xfrm>
              <a:off x="5200024" y="3503260"/>
              <a:ext cx="307074" cy="358796"/>
            </a:xfrm>
            <a:custGeom>
              <a:avLst/>
              <a:gdLst/>
              <a:ahLst/>
              <a:cxnLst/>
              <a:rect l="l" t="t" r="r" b="b"/>
              <a:pathLst>
                <a:path w="11555" h="13500" extrusionOk="0">
                  <a:moveTo>
                    <a:pt x="4454" y="0"/>
                  </a:moveTo>
                  <a:lnTo>
                    <a:pt x="4454" y="0"/>
                  </a:lnTo>
                  <a:cubicBezTo>
                    <a:pt x="1824" y="1017"/>
                    <a:pt x="1" y="3577"/>
                    <a:pt x="1" y="6487"/>
                  </a:cubicBezTo>
                  <a:cubicBezTo>
                    <a:pt x="1" y="10362"/>
                    <a:pt x="3139" y="13500"/>
                    <a:pt x="7014" y="13500"/>
                  </a:cubicBezTo>
                  <a:cubicBezTo>
                    <a:pt x="8697" y="13500"/>
                    <a:pt x="10310" y="12921"/>
                    <a:pt x="11554" y="11834"/>
                  </a:cubicBezTo>
                  <a:lnTo>
                    <a:pt x="11554" y="11834"/>
                  </a:lnTo>
                  <a:cubicBezTo>
                    <a:pt x="10748" y="12185"/>
                    <a:pt x="9871" y="12343"/>
                    <a:pt x="8995" y="12343"/>
                  </a:cubicBezTo>
                  <a:cubicBezTo>
                    <a:pt x="5120" y="12343"/>
                    <a:pt x="1982" y="9205"/>
                    <a:pt x="1982" y="5330"/>
                  </a:cubicBezTo>
                  <a:cubicBezTo>
                    <a:pt x="1982" y="3209"/>
                    <a:pt x="2929" y="1315"/>
                    <a:pt x="4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effectLst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4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conectividade</a:t>
            </a:r>
            <a:endParaRPr dirty="0"/>
          </a:p>
        </p:txBody>
      </p:sp>
      <p:sp>
        <p:nvSpPr>
          <p:cNvPr id="382" name="Google Shape;382;p41"/>
          <p:cNvSpPr txBox="1">
            <a:spLocks noGrp="1"/>
          </p:cNvSpPr>
          <p:nvPr>
            <p:ph type="subTitle" idx="1"/>
          </p:nvPr>
        </p:nvSpPr>
        <p:spPr>
          <a:xfrm>
            <a:off x="2828850" y="2085625"/>
            <a:ext cx="3029100" cy="14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Ampliação do sistema de distribuição de wi-fi gratuito da cidade, que atualmente está presente em 4 das praças da cidade.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usuário também é limitado a 60 minutos de uso/dia por ponto.</a:t>
            </a:r>
            <a:endParaRPr dirty="0"/>
          </a:p>
        </p:txBody>
      </p:sp>
      <p:cxnSp>
        <p:nvCxnSpPr>
          <p:cNvPr id="383" name="Google Shape;383;p41"/>
          <p:cNvCxnSpPr/>
          <p:nvPr/>
        </p:nvCxnSpPr>
        <p:spPr>
          <a:xfrm>
            <a:off x="2609850" y="3524250"/>
            <a:ext cx="469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4" name="Google Shape;3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838" y="1857375"/>
            <a:ext cx="3720837" cy="387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59;p38">
            <a:extLst>
              <a:ext uri="{FF2B5EF4-FFF2-40B4-BE49-F238E27FC236}">
                <a16:creationId xmlns:a16="http://schemas.microsoft.com/office/drawing/2014/main" id="{C787C9B3-C7E7-511E-6784-2C4850E3D7F9}"/>
              </a:ext>
            </a:extLst>
          </p:cNvPr>
          <p:cNvSpPr txBox="1"/>
          <p:nvPr/>
        </p:nvSpPr>
        <p:spPr>
          <a:xfrm>
            <a:off x="2438046" y="1656025"/>
            <a:ext cx="315198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distribuição de </a:t>
            </a:r>
            <a:r>
              <a:rPr lang="pt-BR" sz="1700" b="1" dirty="0" err="1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wi-fi</a:t>
            </a:r>
            <a:r>
              <a:rPr lang="pt-BR" sz="1700" b="1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 gratuito</a:t>
            </a:r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742847AB-8CA5-1C3F-3725-06453D21E31E}"/>
              </a:ext>
            </a:extLst>
          </p:cNvPr>
          <p:cNvGrpSpPr/>
          <p:nvPr/>
        </p:nvGrpSpPr>
        <p:grpSpPr>
          <a:xfrm>
            <a:off x="6324778" y="2661539"/>
            <a:ext cx="2549000" cy="1726320"/>
            <a:chOff x="6324778" y="2661539"/>
            <a:chExt cx="2549000" cy="1726320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C0148E77-227D-5559-C09C-A9EB88C44B0C}"/>
                </a:ext>
              </a:extLst>
            </p:cNvPr>
            <p:cNvGrpSpPr/>
            <p:nvPr/>
          </p:nvGrpSpPr>
          <p:grpSpPr>
            <a:xfrm>
              <a:off x="6324778" y="3041304"/>
              <a:ext cx="2549000" cy="1346555"/>
              <a:chOff x="6324778" y="3041304"/>
              <a:chExt cx="2549000" cy="1346555"/>
            </a:xfrm>
          </p:grpSpPr>
          <p:sp>
            <p:nvSpPr>
              <p:cNvPr id="634" name="Google Shape;634;p51"/>
              <p:cNvSpPr/>
              <p:nvPr/>
            </p:nvSpPr>
            <p:spPr>
              <a:xfrm>
                <a:off x="7214414" y="3041304"/>
                <a:ext cx="1659364" cy="948637"/>
              </a:xfrm>
              <a:custGeom>
                <a:avLst/>
                <a:gdLst/>
                <a:ahLst/>
                <a:cxnLst/>
                <a:rect l="l" t="t" r="r" b="b"/>
                <a:pathLst>
                  <a:path w="25225" h="14565" extrusionOk="0">
                    <a:moveTo>
                      <a:pt x="25225" y="5205"/>
                    </a:moveTo>
                    <a:lnTo>
                      <a:pt x="9013" y="14564"/>
                    </a:lnTo>
                    <a:lnTo>
                      <a:pt x="1" y="9359"/>
                    </a:lnTo>
                    <a:lnTo>
                      <a:pt x="16208" y="0"/>
                    </a:lnTo>
                    <a:close/>
                  </a:path>
                </a:pathLst>
              </a:custGeom>
              <a:solidFill>
                <a:srgbClr val="B2CE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5" name="Google Shape;635;p51"/>
              <p:cNvSpPr/>
              <p:nvPr/>
            </p:nvSpPr>
            <p:spPr>
              <a:xfrm>
                <a:off x="7807307" y="3374215"/>
                <a:ext cx="1066466" cy="1013643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5409" extrusionOk="0">
                    <a:moveTo>
                      <a:pt x="16212" y="0"/>
                    </a:moveTo>
                    <a:lnTo>
                      <a:pt x="0" y="9359"/>
                    </a:lnTo>
                    <a:lnTo>
                      <a:pt x="0" y="15409"/>
                    </a:lnTo>
                    <a:lnTo>
                      <a:pt x="16208" y="6050"/>
                    </a:lnTo>
                    <a:close/>
                  </a:path>
                </a:pathLst>
              </a:custGeom>
              <a:solidFill>
                <a:srgbClr val="EBF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51"/>
              <p:cNvSpPr/>
              <p:nvPr/>
            </p:nvSpPr>
            <p:spPr>
              <a:xfrm>
                <a:off x="6324778" y="3133913"/>
                <a:ext cx="1482606" cy="1253946"/>
              </a:xfrm>
              <a:custGeom>
                <a:avLst/>
                <a:gdLst/>
                <a:ahLst/>
                <a:cxnLst/>
                <a:rect l="l" t="t" r="r" b="b"/>
                <a:pathLst>
                  <a:path w="22538" h="19062" extrusionOk="0">
                    <a:moveTo>
                      <a:pt x="0" y="0"/>
                    </a:moveTo>
                    <a:lnTo>
                      <a:pt x="22537" y="13012"/>
                    </a:lnTo>
                    <a:lnTo>
                      <a:pt x="22537" y="19062"/>
                    </a:lnTo>
                    <a:lnTo>
                      <a:pt x="0" y="60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Paralelogramo 5">
              <a:extLst>
                <a:ext uri="{FF2B5EF4-FFF2-40B4-BE49-F238E27FC236}">
                  <a16:creationId xmlns:a16="http://schemas.microsoft.com/office/drawing/2014/main" id="{8888D2F1-60CD-1F04-A374-C41856C77739}"/>
                </a:ext>
              </a:extLst>
            </p:cNvPr>
            <p:cNvSpPr/>
            <p:nvPr/>
          </p:nvSpPr>
          <p:spPr>
            <a:xfrm rot="12608190">
              <a:off x="6445592" y="2661539"/>
              <a:ext cx="2051588" cy="1071391"/>
            </a:xfrm>
            <a:prstGeom prst="parallelogram">
              <a:avLst>
                <a:gd name="adj" fmla="val 56606"/>
              </a:avLst>
            </a:prstGeom>
            <a:solidFill>
              <a:srgbClr val="B2CE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5926691-161E-268E-41A1-6F03A6730FBD}"/>
              </a:ext>
            </a:extLst>
          </p:cNvPr>
          <p:cNvGrpSpPr/>
          <p:nvPr/>
        </p:nvGrpSpPr>
        <p:grpSpPr>
          <a:xfrm>
            <a:off x="6324778" y="2170933"/>
            <a:ext cx="2252454" cy="1647779"/>
            <a:chOff x="6324778" y="2170933"/>
            <a:chExt cx="2252454" cy="1647779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CE954200-7CFF-2985-0473-7098CE1BA026}"/>
                </a:ext>
              </a:extLst>
            </p:cNvPr>
            <p:cNvGrpSpPr/>
            <p:nvPr/>
          </p:nvGrpSpPr>
          <p:grpSpPr>
            <a:xfrm>
              <a:off x="6324778" y="2462674"/>
              <a:ext cx="2252454" cy="1356038"/>
              <a:chOff x="6324778" y="2462674"/>
              <a:chExt cx="2252454" cy="1356038"/>
            </a:xfrm>
          </p:grpSpPr>
          <p:sp>
            <p:nvSpPr>
              <p:cNvPr id="637" name="Google Shape;637;p51"/>
              <p:cNvSpPr/>
              <p:nvPr/>
            </p:nvSpPr>
            <p:spPr>
              <a:xfrm>
                <a:off x="6917868" y="2462674"/>
                <a:ext cx="1659364" cy="958122"/>
              </a:xfrm>
              <a:custGeom>
                <a:avLst/>
                <a:gdLst/>
                <a:ahLst/>
                <a:cxnLst/>
                <a:rect l="l" t="t" r="r" b="b"/>
                <a:pathLst>
                  <a:path w="25225" h="14565" extrusionOk="0">
                    <a:moveTo>
                      <a:pt x="25224" y="5205"/>
                    </a:moveTo>
                    <a:lnTo>
                      <a:pt x="9013" y="14564"/>
                    </a:lnTo>
                    <a:lnTo>
                      <a:pt x="0" y="9360"/>
                    </a:lnTo>
                    <a:lnTo>
                      <a:pt x="16208" y="0"/>
                    </a:lnTo>
                    <a:close/>
                  </a:path>
                </a:pathLst>
              </a:custGeom>
              <a:solidFill>
                <a:srgbClr val="84A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38" name="Google Shape;638;p51"/>
              <p:cNvSpPr/>
              <p:nvPr/>
            </p:nvSpPr>
            <p:spPr>
              <a:xfrm>
                <a:off x="6324778" y="2735932"/>
                <a:ext cx="1186256" cy="1082780"/>
              </a:xfrm>
              <a:custGeom>
                <a:avLst/>
                <a:gdLst/>
                <a:ahLst/>
                <a:cxnLst/>
                <a:rect l="l" t="t" r="r" b="b"/>
                <a:pathLst>
                  <a:path w="18033" h="16460" extrusionOk="0">
                    <a:moveTo>
                      <a:pt x="0" y="1"/>
                    </a:moveTo>
                    <a:lnTo>
                      <a:pt x="18032" y="10410"/>
                    </a:lnTo>
                    <a:lnTo>
                      <a:pt x="18029" y="16460"/>
                    </a:lnTo>
                    <a:lnTo>
                      <a:pt x="0" y="60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51"/>
              <p:cNvSpPr/>
              <p:nvPr/>
            </p:nvSpPr>
            <p:spPr>
              <a:xfrm>
                <a:off x="7510696" y="2805069"/>
                <a:ext cx="1066532" cy="1013643"/>
              </a:xfrm>
              <a:custGeom>
                <a:avLst/>
                <a:gdLst/>
                <a:ahLst/>
                <a:cxnLst/>
                <a:rect l="l" t="t" r="r" b="b"/>
                <a:pathLst>
                  <a:path w="16213" h="15409" extrusionOk="0">
                    <a:moveTo>
                      <a:pt x="16212" y="0"/>
                    </a:moveTo>
                    <a:lnTo>
                      <a:pt x="1" y="9359"/>
                    </a:lnTo>
                    <a:lnTo>
                      <a:pt x="1" y="15409"/>
                    </a:lnTo>
                    <a:lnTo>
                      <a:pt x="16212" y="6050"/>
                    </a:lnTo>
                    <a:close/>
                  </a:path>
                </a:pathLst>
              </a:custGeom>
              <a:solidFill>
                <a:srgbClr val="BEF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Paralelogramo 7">
              <a:extLst>
                <a:ext uri="{FF2B5EF4-FFF2-40B4-BE49-F238E27FC236}">
                  <a16:creationId xmlns:a16="http://schemas.microsoft.com/office/drawing/2014/main" id="{4EE171D6-BEF0-3212-A064-A2452D2BBB6C}"/>
                </a:ext>
              </a:extLst>
            </p:cNvPr>
            <p:cNvSpPr/>
            <p:nvPr/>
          </p:nvSpPr>
          <p:spPr>
            <a:xfrm rot="12608190">
              <a:off x="6471748" y="2170933"/>
              <a:ext cx="1741265" cy="1067931"/>
            </a:xfrm>
            <a:prstGeom prst="parallelogram">
              <a:avLst>
                <a:gd name="adj" fmla="val 57744"/>
              </a:avLst>
            </a:prstGeom>
            <a:solidFill>
              <a:srgbClr val="84A8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631" name="Google Shape;631;p51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transporte</a:t>
            </a:r>
            <a:endParaRPr dirty="0"/>
          </a:p>
        </p:txBody>
      </p:sp>
      <p:cxnSp>
        <p:nvCxnSpPr>
          <p:cNvPr id="646" name="Google Shape;646;p51"/>
          <p:cNvCxnSpPr/>
          <p:nvPr/>
        </p:nvCxnSpPr>
        <p:spPr>
          <a:xfrm rot="10800000">
            <a:off x="4610147" y="2165674"/>
            <a:ext cx="1732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7" name="Google Shape;647;p51"/>
          <p:cNvCxnSpPr/>
          <p:nvPr/>
        </p:nvCxnSpPr>
        <p:spPr>
          <a:xfrm rot="10800000">
            <a:off x="4610147" y="2603489"/>
            <a:ext cx="1732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51"/>
          <p:cNvCxnSpPr/>
          <p:nvPr/>
        </p:nvCxnSpPr>
        <p:spPr>
          <a:xfrm rot="10800000">
            <a:off x="4610147" y="3041305"/>
            <a:ext cx="1732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9" name="Google Shape;649;p51"/>
          <p:cNvCxnSpPr/>
          <p:nvPr/>
        </p:nvCxnSpPr>
        <p:spPr>
          <a:xfrm rot="10800000">
            <a:off x="4610147" y="3479121"/>
            <a:ext cx="1732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0" name="Google Shape;650;p51"/>
          <p:cNvSpPr txBox="1"/>
          <p:nvPr/>
        </p:nvSpPr>
        <p:spPr>
          <a:xfrm>
            <a:off x="603504" y="1993292"/>
            <a:ext cx="111832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S</a:t>
            </a:r>
            <a:r>
              <a:rPr lang="en" sz="1700" b="1" dirty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olução 4</a:t>
            </a:r>
            <a:endParaRPr sz="1700" b="1" dirty="0">
              <a:solidFill>
                <a:schemeClr val="accen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651" name="Google Shape;651;p51"/>
          <p:cNvSpPr txBox="1"/>
          <p:nvPr/>
        </p:nvSpPr>
        <p:spPr>
          <a:xfrm>
            <a:off x="1612251" y="1873592"/>
            <a:ext cx="3183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Gestão Inteligente de Tráfego</a:t>
            </a:r>
            <a:endParaRPr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56" name="Google Shape;656;p51"/>
          <p:cNvSpPr txBox="1"/>
          <p:nvPr/>
        </p:nvSpPr>
        <p:spPr>
          <a:xfrm>
            <a:off x="603504" y="2432779"/>
            <a:ext cx="111832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S</a:t>
            </a:r>
            <a:r>
              <a:rPr lang="en" sz="1700" b="1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olução 3</a:t>
            </a:r>
            <a:endParaRPr sz="1700" b="1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657" name="Google Shape;657;p51"/>
          <p:cNvSpPr txBox="1"/>
          <p:nvPr/>
        </p:nvSpPr>
        <p:spPr>
          <a:xfrm>
            <a:off x="1612251" y="2313079"/>
            <a:ext cx="3183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Implementação de Ônibus Elétricos</a:t>
            </a:r>
            <a:endParaRPr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58" name="Google Shape;658;p51"/>
          <p:cNvSpPr txBox="1"/>
          <p:nvPr/>
        </p:nvSpPr>
        <p:spPr>
          <a:xfrm>
            <a:off x="603504" y="2872266"/>
            <a:ext cx="111832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S</a:t>
            </a:r>
            <a:r>
              <a:rPr lang="en" sz="1700" b="1" dirty="0">
                <a:solidFill>
                  <a:schemeClr val="accent3"/>
                </a:solidFill>
                <a:latin typeface="Unica One"/>
                <a:ea typeface="Unica One"/>
                <a:cs typeface="Unica One"/>
                <a:sym typeface="Unica One"/>
              </a:rPr>
              <a:t>olução 2</a:t>
            </a:r>
            <a:endParaRPr sz="1700" b="1" dirty="0">
              <a:solidFill>
                <a:schemeClr val="accent3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659" name="Google Shape;659;p51"/>
          <p:cNvSpPr txBox="1"/>
          <p:nvPr/>
        </p:nvSpPr>
        <p:spPr>
          <a:xfrm>
            <a:off x="1612251" y="2752566"/>
            <a:ext cx="3183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Otimização de Rotas e Horários</a:t>
            </a:r>
            <a:endParaRPr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0" name="Google Shape;660;p51"/>
          <p:cNvSpPr txBox="1"/>
          <p:nvPr/>
        </p:nvSpPr>
        <p:spPr>
          <a:xfrm>
            <a:off x="603504" y="3311753"/>
            <a:ext cx="111832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solidFill>
                  <a:schemeClr val="accent4"/>
                </a:solidFill>
                <a:latin typeface="Unica One"/>
                <a:ea typeface="Unica One"/>
                <a:cs typeface="Unica One"/>
                <a:sym typeface="Unica One"/>
              </a:rPr>
              <a:t>S</a:t>
            </a:r>
            <a:r>
              <a:rPr lang="en" sz="1700" b="1" dirty="0">
                <a:solidFill>
                  <a:schemeClr val="accent4"/>
                </a:solidFill>
                <a:latin typeface="Unica One"/>
                <a:ea typeface="Unica One"/>
                <a:cs typeface="Unica One"/>
                <a:sym typeface="Unica One"/>
              </a:rPr>
              <a:t>olução 1</a:t>
            </a:r>
            <a:endParaRPr sz="1700" b="1" dirty="0">
              <a:solidFill>
                <a:schemeClr val="accent4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661" name="Google Shape;661;p51"/>
          <p:cNvSpPr txBox="1"/>
          <p:nvPr/>
        </p:nvSpPr>
        <p:spPr>
          <a:xfrm>
            <a:off x="1612251" y="3192053"/>
            <a:ext cx="3183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Informações em Tempo Real</a:t>
            </a:r>
            <a:endParaRPr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30EC9D1-ED0E-51CA-FA5F-1ADC50838594}"/>
              </a:ext>
            </a:extLst>
          </p:cNvPr>
          <p:cNvGrpSpPr/>
          <p:nvPr/>
        </p:nvGrpSpPr>
        <p:grpSpPr>
          <a:xfrm>
            <a:off x="6324778" y="1748684"/>
            <a:ext cx="1955909" cy="1500882"/>
            <a:chOff x="6324778" y="1748684"/>
            <a:chExt cx="1955909" cy="1500882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D8D2C57-5A1E-3314-8D49-089D81A87263}"/>
                </a:ext>
              </a:extLst>
            </p:cNvPr>
            <p:cNvGrpSpPr/>
            <p:nvPr/>
          </p:nvGrpSpPr>
          <p:grpSpPr>
            <a:xfrm>
              <a:off x="6324778" y="1893265"/>
              <a:ext cx="1955909" cy="1356301"/>
              <a:chOff x="6324778" y="1893265"/>
              <a:chExt cx="1955909" cy="1356301"/>
            </a:xfrm>
          </p:grpSpPr>
          <p:sp>
            <p:nvSpPr>
              <p:cNvPr id="640" name="Google Shape;640;p51"/>
              <p:cNvSpPr/>
              <p:nvPr/>
            </p:nvSpPr>
            <p:spPr>
              <a:xfrm>
                <a:off x="6621323" y="1893265"/>
                <a:ext cx="1659364" cy="958122"/>
              </a:xfrm>
              <a:custGeom>
                <a:avLst/>
                <a:gdLst/>
                <a:ahLst/>
                <a:cxnLst/>
                <a:rect l="l" t="t" r="r" b="b"/>
                <a:pathLst>
                  <a:path w="25225" h="14565" extrusionOk="0">
                    <a:moveTo>
                      <a:pt x="25224" y="5209"/>
                    </a:moveTo>
                    <a:lnTo>
                      <a:pt x="9017" y="14565"/>
                    </a:lnTo>
                    <a:lnTo>
                      <a:pt x="1" y="9360"/>
                    </a:lnTo>
                    <a:lnTo>
                      <a:pt x="16208" y="1"/>
                    </a:lnTo>
                    <a:close/>
                  </a:path>
                </a:pathLst>
              </a:custGeom>
              <a:solidFill>
                <a:srgbClr val="649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51"/>
              <p:cNvSpPr/>
              <p:nvPr/>
            </p:nvSpPr>
            <p:spPr>
              <a:xfrm>
                <a:off x="6324778" y="2338017"/>
                <a:ext cx="889708" cy="911548"/>
              </a:xfrm>
              <a:custGeom>
                <a:avLst/>
                <a:gdLst/>
                <a:ahLst/>
                <a:cxnLst/>
                <a:rect l="l" t="t" r="r" b="b"/>
                <a:pathLst>
                  <a:path w="13525" h="13857" extrusionOk="0">
                    <a:moveTo>
                      <a:pt x="0" y="0"/>
                    </a:moveTo>
                    <a:lnTo>
                      <a:pt x="13525" y="7804"/>
                    </a:lnTo>
                    <a:lnTo>
                      <a:pt x="13525" y="13857"/>
                    </a:lnTo>
                    <a:lnTo>
                      <a:pt x="0" y="605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51"/>
              <p:cNvSpPr/>
              <p:nvPr/>
            </p:nvSpPr>
            <p:spPr>
              <a:xfrm>
                <a:off x="7214414" y="2235923"/>
                <a:ext cx="1066269" cy="1013643"/>
              </a:xfrm>
              <a:custGeom>
                <a:avLst/>
                <a:gdLst/>
                <a:ahLst/>
                <a:cxnLst/>
                <a:rect l="l" t="t" r="r" b="b"/>
                <a:pathLst>
                  <a:path w="16209" h="15409" extrusionOk="0">
                    <a:moveTo>
                      <a:pt x="16208" y="0"/>
                    </a:moveTo>
                    <a:lnTo>
                      <a:pt x="1" y="9356"/>
                    </a:lnTo>
                    <a:lnTo>
                      <a:pt x="1" y="15409"/>
                    </a:lnTo>
                    <a:lnTo>
                      <a:pt x="16208" y="6050"/>
                    </a:lnTo>
                    <a:close/>
                  </a:path>
                </a:pathLst>
              </a:custGeom>
              <a:solidFill>
                <a:srgbClr val="87CF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Paralelogramo 9">
              <a:extLst>
                <a:ext uri="{FF2B5EF4-FFF2-40B4-BE49-F238E27FC236}">
                  <a16:creationId xmlns:a16="http://schemas.microsoft.com/office/drawing/2014/main" id="{A6961F3C-D1E8-A74A-B600-2A97575AD03A}"/>
                </a:ext>
              </a:extLst>
            </p:cNvPr>
            <p:cNvSpPr/>
            <p:nvPr/>
          </p:nvSpPr>
          <p:spPr>
            <a:xfrm rot="12608190">
              <a:off x="6496347" y="1748684"/>
              <a:ext cx="1590521" cy="1068217"/>
            </a:xfrm>
            <a:prstGeom prst="parallelogram">
              <a:avLst>
                <a:gd name="adj" fmla="val 56283"/>
              </a:avLst>
            </a:prstGeom>
            <a:solidFill>
              <a:srgbClr val="649B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AAD2F9F-5C54-6E03-D5CD-FA3BE10BFC44}"/>
              </a:ext>
            </a:extLst>
          </p:cNvPr>
          <p:cNvGrpSpPr/>
          <p:nvPr/>
        </p:nvGrpSpPr>
        <p:grpSpPr>
          <a:xfrm>
            <a:off x="6324778" y="1324184"/>
            <a:ext cx="1659298" cy="1356038"/>
            <a:chOff x="6324778" y="1324184"/>
            <a:chExt cx="1659298" cy="1356038"/>
          </a:xfrm>
        </p:grpSpPr>
        <p:sp>
          <p:nvSpPr>
            <p:cNvPr id="643" name="Google Shape;643;p51"/>
            <p:cNvSpPr/>
            <p:nvPr/>
          </p:nvSpPr>
          <p:spPr>
            <a:xfrm>
              <a:off x="6324778" y="1324184"/>
              <a:ext cx="1659298" cy="958056"/>
            </a:xfrm>
            <a:custGeom>
              <a:avLst/>
              <a:gdLst/>
              <a:ahLst/>
              <a:cxnLst/>
              <a:rect l="l" t="t" r="r" b="b"/>
              <a:pathLst>
                <a:path w="25224" h="14564" extrusionOk="0">
                  <a:moveTo>
                    <a:pt x="25224" y="5205"/>
                  </a:moveTo>
                  <a:lnTo>
                    <a:pt x="9016" y="14564"/>
                  </a:lnTo>
                  <a:lnTo>
                    <a:pt x="0" y="9359"/>
                  </a:lnTo>
                  <a:lnTo>
                    <a:pt x="16208" y="0"/>
                  </a:lnTo>
                  <a:close/>
                </a:path>
              </a:pathLst>
            </a:custGeom>
            <a:solidFill>
              <a:srgbClr val="467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6324778" y="1939838"/>
              <a:ext cx="593161" cy="740382"/>
            </a:xfrm>
            <a:custGeom>
              <a:avLst/>
              <a:gdLst/>
              <a:ahLst/>
              <a:cxnLst/>
              <a:rect l="l" t="t" r="r" b="b"/>
              <a:pathLst>
                <a:path w="9017" h="11255" extrusionOk="0">
                  <a:moveTo>
                    <a:pt x="0" y="0"/>
                  </a:moveTo>
                  <a:lnTo>
                    <a:pt x="9016" y="5205"/>
                  </a:lnTo>
                  <a:lnTo>
                    <a:pt x="9016" y="11254"/>
                  </a:lnTo>
                  <a:lnTo>
                    <a:pt x="0" y="60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6917868" y="1666514"/>
              <a:ext cx="1066203" cy="1013708"/>
            </a:xfrm>
            <a:custGeom>
              <a:avLst/>
              <a:gdLst/>
              <a:ahLst/>
              <a:cxnLst/>
              <a:rect l="l" t="t" r="r" b="b"/>
              <a:pathLst>
                <a:path w="16208" h="15410" extrusionOk="0">
                  <a:moveTo>
                    <a:pt x="16208" y="1"/>
                  </a:moveTo>
                  <a:lnTo>
                    <a:pt x="0" y="9360"/>
                  </a:lnTo>
                  <a:lnTo>
                    <a:pt x="0" y="15409"/>
                  </a:lnTo>
                  <a:lnTo>
                    <a:pt x="16208" y="6050"/>
                  </a:lnTo>
                  <a:close/>
                </a:path>
              </a:pathLst>
            </a:custGeom>
            <a:solidFill>
              <a:srgbClr val="74C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" grpId="0"/>
      <p:bldP spid="651" grpId="0"/>
      <p:bldP spid="656" grpId="0"/>
      <p:bldP spid="657" grpId="0"/>
      <p:bldP spid="658" grpId="0"/>
      <p:bldP spid="659" grpId="0"/>
      <p:bldP spid="660" grpId="0"/>
      <p:bldP spid="6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8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93038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meio ambiente</a:t>
            </a:r>
            <a:endParaRPr dirty="0"/>
          </a:p>
        </p:txBody>
      </p:sp>
      <p:cxnSp>
        <p:nvCxnSpPr>
          <p:cNvPr id="515" name="Google Shape;515;p48"/>
          <p:cNvCxnSpPr>
            <a:stCxn id="516" idx="1"/>
          </p:cNvCxnSpPr>
          <p:nvPr/>
        </p:nvCxnSpPr>
        <p:spPr>
          <a:xfrm rot="10800000">
            <a:off x="6734250" y="2039525"/>
            <a:ext cx="387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48"/>
          <p:cNvCxnSpPr>
            <a:stCxn id="536" idx="3"/>
          </p:cNvCxnSpPr>
          <p:nvPr/>
        </p:nvCxnSpPr>
        <p:spPr>
          <a:xfrm>
            <a:off x="2021975" y="2473400"/>
            <a:ext cx="40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48"/>
          <p:cNvCxnSpPr>
            <a:cxnSpLocks/>
          </p:cNvCxnSpPr>
          <p:nvPr/>
        </p:nvCxnSpPr>
        <p:spPr>
          <a:xfrm flipH="1">
            <a:off x="4571913" y="2517655"/>
            <a:ext cx="2212" cy="335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48"/>
          <p:cNvSpPr txBox="1"/>
          <p:nvPr/>
        </p:nvSpPr>
        <p:spPr>
          <a:xfrm>
            <a:off x="3582600" y="1327397"/>
            <a:ext cx="19788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app de denúncia</a:t>
            </a:r>
            <a:endParaRPr sz="1700" b="1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560" name="Google Shape;560;p48"/>
          <p:cNvSpPr txBox="1"/>
          <p:nvPr/>
        </p:nvSpPr>
        <p:spPr>
          <a:xfrm>
            <a:off x="3607792" y="1759100"/>
            <a:ext cx="19326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Moradores poderão informar locais com descarte incorreto para coleta</a:t>
            </a:r>
            <a:endParaRPr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16" name="Google Shape;516;p48"/>
          <p:cNvSpPr txBox="1"/>
          <p:nvPr/>
        </p:nvSpPr>
        <p:spPr>
          <a:xfrm>
            <a:off x="7121850" y="1872875"/>
            <a:ext cx="13077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accent4"/>
                </a:solidFill>
                <a:latin typeface="Unica One"/>
                <a:ea typeface="Unica One"/>
                <a:cs typeface="Unica One"/>
                <a:sym typeface="Unica One"/>
              </a:rPr>
              <a:t>SIMP</a:t>
            </a:r>
            <a:endParaRPr sz="1700" b="1" dirty="0">
              <a:solidFill>
                <a:schemeClr val="accent4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580" name="Google Shape;580;p48"/>
          <p:cNvSpPr txBox="1"/>
          <p:nvPr/>
        </p:nvSpPr>
        <p:spPr>
          <a:xfrm>
            <a:off x="7121850" y="2178200"/>
            <a:ext cx="15166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Sistema de Monitoramento de Poluição</a:t>
            </a:r>
            <a:endParaRPr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6" name="Google Shape;536;p48"/>
          <p:cNvSpPr txBox="1"/>
          <p:nvPr/>
        </p:nvSpPr>
        <p:spPr>
          <a:xfrm>
            <a:off x="714275" y="2306750"/>
            <a:ext cx="13077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N</a:t>
            </a:r>
            <a:r>
              <a:rPr lang="en" sz="1700" b="1" dirty="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iveis de lixo</a:t>
            </a:r>
            <a:endParaRPr sz="1700" b="1" dirty="0">
              <a:solidFill>
                <a:schemeClr val="accen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581" name="Google Shape;581;p48"/>
          <p:cNvSpPr txBox="1"/>
          <p:nvPr/>
        </p:nvSpPr>
        <p:spPr>
          <a:xfrm>
            <a:off x="126380" y="2612074"/>
            <a:ext cx="1895595" cy="120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Sensores para identificar situações críticas de descarte e desenhar uma rota de coleta mais eficaz</a:t>
            </a:r>
            <a:endParaRPr dirty="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1CA54AD-B554-E39B-F3B0-9D3FEC4F2528}"/>
              </a:ext>
            </a:extLst>
          </p:cNvPr>
          <p:cNvGrpSpPr/>
          <p:nvPr/>
        </p:nvGrpSpPr>
        <p:grpSpPr>
          <a:xfrm>
            <a:off x="5806125" y="1576636"/>
            <a:ext cx="959700" cy="3833763"/>
            <a:chOff x="5806125" y="1576636"/>
            <a:chExt cx="959700" cy="3833763"/>
          </a:xfrm>
        </p:grpSpPr>
        <p:sp>
          <p:nvSpPr>
            <p:cNvPr id="517" name="Google Shape;517;p48"/>
            <p:cNvSpPr/>
            <p:nvPr/>
          </p:nvSpPr>
          <p:spPr>
            <a:xfrm>
              <a:off x="5806125" y="1836499"/>
              <a:ext cx="959700" cy="3573900"/>
            </a:xfrm>
            <a:prstGeom prst="can">
              <a:avLst>
                <a:gd name="adj" fmla="val 35896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7036;p96">
              <a:extLst>
                <a:ext uri="{FF2B5EF4-FFF2-40B4-BE49-F238E27FC236}">
                  <a16:creationId xmlns:a16="http://schemas.microsoft.com/office/drawing/2014/main" id="{879A7EC1-6432-6D63-9176-0BBF0D7CD23D}"/>
                </a:ext>
              </a:extLst>
            </p:cNvPr>
            <p:cNvGrpSpPr/>
            <p:nvPr/>
          </p:nvGrpSpPr>
          <p:grpSpPr>
            <a:xfrm rot="568441">
              <a:off x="6055862" y="1576636"/>
              <a:ext cx="460225" cy="392750"/>
              <a:chOff x="2472775" y="2730700"/>
              <a:chExt cx="460225" cy="392750"/>
            </a:xfrm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6" name="Google Shape;7037;p96">
                <a:extLst>
                  <a:ext uri="{FF2B5EF4-FFF2-40B4-BE49-F238E27FC236}">
                    <a16:creationId xmlns:a16="http://schemas.microsoft.com/office/drawing/2014/main" id="{679F027B-73F9-7E38-37C5-1F6DE6C954C0}"/>
                  </a:ext>
                </a:extLst>
              </p:cNvPr>
              <p:cNvSpPr/>
              <p:nvPr/>
            </p:nvSpPr>
            <p:spPr>
              <a:xfrm>
                <a:off x="2472775" y="2730700"/>
                <a:ext cx="460225" cy="392750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15710" extrusionOk="0">
                    <a:moveTo>
                      <a:pt x="8556" y="1"/>
                    </a:moveTo>
                    <a:cubicBezTo>
                      <a:pt x="5050" y="1"/>
                      <a:pt x="2192" y="2928"/>
                      <a:pt x="2192" y="6435"/>
                    </a:cubicBezTo>
                    <a:cubicBezTo>
                      <a:pt x="2192" y="6663"/>
                      <a:pt x="2192" y="6943"/>
                      <a:pt x="2262" y="7241"/>
                    </a:cubicBezTo>
                    <a:cubicBezTo>
                      <a:pt x="877" y="7978"/>
                      <a:pt x="0" y="9503"/>
                      <a:pt x="0" y="11116"/>
                    </a:cubicBezTo>
                    <a:cubicBezTo>
                      <a:pt x="0" y="13675"/>
                      <a:pt x="2052" y="15709"/>
                      <a:pt x="4611" y="15709"/>
                    </a:cubicBezTo>
                    <a:cubicBezTo>
                      <a:pt x="5558" y="15709"/>
                      <a:pt x="6435" y="15429"/>
                      <a:pt x="7153" y="14903"/>
                    </a:cubicBezTo>
                    <a:lnTo>
                      <a:pt x="16287" y="9643"/>
                    </a:lnTo>
                    <a:cubicBezTo>
                      <a:pt x="17532" y="8994"/>
                      <a:pt x="18409" y="7680"/>
                      <a:pt x="18409" y="6137"/>
                    </a:cubicBezTo>
                    <a:cubicBezTo>
                      <a:pt x="18409" y="3945"/>
                      <a:pt x="16656" y="2192"/>
                      <a:pt x="14464" y="2192"/>
                    </a:cubicBezTo>
                    <a:cubicBezTo>
                      <a:pt x="14096" y="2192"/>
                      <a:pt x="13815" y="2280"/>
                      <a:pt x="13447" y="2350"/>
                    </a:cubicBezTo>
                    <a:cubicBezTo>
                      <a:pt x="12273" y="965"/>
                      <a:pt x="10519" y="1"/>
                      <a:pt x="8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7038;p96">
                <a:extLst>
                  <a:ext uri="{FF2B5EF4-FFF2-40B4-BE49-F238E27FC236}">
                    <a16:creationId xmlns:a16="http://schemas.microsoft.com/office/drawing/2014/main" id="{3B320F35-D9A8-9A2A-F1E1-38330081D763}"/>
                  </a:ext>
                </a:extLst>
              </p:cNvPr>
              <p:cNvSpPr/>
              <p:nvPr/>
            </p:nvSpPr>
            <p:spPr>
              <a:xfrm>
                <a:off x="2600750" y="2922000"/>
                <a:ext cx="859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5509" extrusionOk="0">
                    <a:moveTo>
                      <a:pt x="2796" y="1"/>
                    </a:moveTo>
                    <a:cubicBezTo>
                      <a:pt x="2525" y="1"/>
                      <a:pt x="2232" y="90"/>
                      <a:pt x="1964" y="238"/>
                    </a:cubicBezTo>
                    <a:cubicBezTo>
                      <a:pt x="877" y="904"/>
                      <a:pt x="1" y="2429"/>
                      <a:pt x="1" y="3832"/>
                    </a:cubicBezTo>
                    <a:cubicBezTo>
                      <a:pt x="1" y="4912"/>
                      <a:pt x="445" y="5509"/>
                      <a:pt x="1118" y="5509"/>
                    </a:cubicBezTo>
                    <a:cubicBezTo>
                      <a:pt x="1352" y="5509"/>
                      <a:pt x="1614" y="5436"/>
                      <a:pt x="1894" y="5287"/>
                    </a:cubicBezTo>
                    <a:cubicBezTo>
                      <a:pt x="2473" y="4919"/>
                      <a:pt x="3069" y="4270"/>
                      <a:pt x="3437" y="3464"/>
                    </a:cubicBezTo>
                    <a:lnTo>
                      <a:pt x="2911" y="3025"/>
                    </a:lnTo>
                    <a:cubicBezTo>
                      <a:pt x="2630" y="3464"/>
                      <a:pt x="2262" y="3902"/>
                      <a:pt x="1964" y="4112"/>
                    </a:cubicBezTo>
                    <a:cubicBezTo>
                      <a:pt x="1829" y="4182"/>
                      <a:pt x="1702" y="4215"/>
                      <a:pt x="1586" y="4215"/>
                    </a:cubicBezTo>
                    <a:cubicBezTo>
                      <a:pt x="1205" y="4215"/>
                      <a:pt x="947" y="3854"/>
                      <a:pt x="947" y="3236"/>
                    </a:cubicBezTo>
                    <a:cubicBezTo>
                      <a:pt x="947" y="2517"/>
                      <a:pt x="1386" y="1640"/>
                      <a:pt x="1964" y="1342"/>
                    </a:cubicBezTo>
                    <a:cubicBezTo>
                      <a:pt x="2116" y="1248"/>
                      <a:pt x="2257" y="1208"/>
                      <a:pt x="2388" y="1208"/>
                    </a:cubicBezTo>
                    <a:cubicBezTo>
                      <a:pt x="2576" y="1208"/>
                      <a:pt x="2746" y="1289"/>
                      <a:pt x="2911" y="1413"/>
                    </a:cubicBezTo>
                    <a:lnTo>
                      <a:pt x="3437" y="238"/>
                    </a:lnTo>
                    <a:cubicBezTo>
                      <a:pt x="3263" y="72"/>
                      <a:pt x="3038" y="1"/>
                      <a:pt x="27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7039;p96">
                <a:extLst>
                  <a:ext uri="{FF2B5EF4-FFF2-40B4-BE49-F238E27FC236}">
                    <a16:creationId xmlns:a16="http://schemas.microsoft.com/office/drawing/2014/main" id="{5C5B1FDA-AB19-D8ED-1158-25025F7CF937}"/>
                  </a:ext>
                </a:extLst>
              </p:cNvPr>
              <p:cNvSpPr/>
              <p:nvPr/>
            </p:nvSpPr>
            <p:spPr>
              <a:xfrm>
                <a:off x="2690175" y="2868475"/>
                <a:ext cx="98625" cy="139475"/>
              </a:xfrm>
              <a:custGeom>
                <a:avLst/>
                <a:gdLst/>
                <a:ahLst/>
                <a:cxnLst/>
                <a:rect l="l" t="t" r="r" b="b"/>
                <a:pathLst>
                  <a:path w="3945" h="5579" extrusionOk="0">
                    <a:moveTo>
                      <a:pt x="2351" y="1259"/>
                    </a:moveTo>
                    <a:cubicBezTo>
                      <a:pt x="2740" y="1259"/>
                      <a:pt x="2998" y="1620"/>
                      <a:pt x="2998" y="2239"/>
                    </a:cubicBezTo>
                    <a:cubicBezTo>
                      <a:pt x="2998" y="3045"/>
                      <a:pt x="2560" y="3922"/>
                      <a:pt x="1964" y="4220"/>
                    </a:cubicBezTo>
                    <a:cubicBezTo>
                      <a:pt x="1848" y="4284"/>
                      <a:pt x="1732" y="4314"/>
                      <a:pt x="1622" y="4314"/>
                    </a:cubicBezTo>
                    <a:cubicBezTo>
                      <a:pt x="1250" y="4314"/>
                      <a:pt x="947" y="3968"/>
                      <a:pt x="947" y="3413"/>
                    </a:cubicBezTo>
                    <a:cubicBezTo>
                      <a:pt x="947" y="2607"/>
                      <a:pt x="1455" y="1730"/>
                      <a:pt x="1964" y="1362"/>
                    </a:cubicBezTo>
                    <a:cubicBezTo>
                      <a:pt x="2103" y="1293"/>
                      <a:pt x="2233" y="1259"/>
                      <a:pt x="2351" y="1259"/>
                    </a:cubicBezTo>
                    <a:close/>
                    <a:moveTo>
                      <a:pt x="2850" y="1"/>
                    </a:moveTo>
                    <a:cubicBezTo>
                      <a:pt x="2589" y="1"/>
                      <a:pt x="2291" y="90"/>
                      <a:pt x="1964" y="275"/>
                    </a:cubicBezTo>
                    <a:cubicBezTo>
                      <a:pt x="877" y="924"/>
                      <a:pt x="0" y="2537"/>
                      <a:pt x="0" y="3922"/>
                    </a:cubicBezTo>
                    <a:cubicBezTo>
                      <a:pt x="0" y="4975"/>
                      <a:pt x="460" y="5578"/>
                      <a:pt x="1126" y="5578"/>
                    </a:cubicBezTo>
                    <a:cubicBezTo>
                      <a:pt x="1380" y="5578"/>
                      <a:pt x="1664" y="5491"/>
                      <a:pt x="1964" y="5307"/>
                    </a:cubicBezTo>
                    <a:cubicBezTo>
                      <a:pt x="3138" y="4658"/>
                      <a:pt x="3945" y="3045"/>
                      <a:pt x="3945" y="1660"/>
                    </a:cubicBezTo>
                    <a:cubicBezTo>
                      <a:pt x="3945" y="598"/>
                      <a:pt x="3525" y="1"/>
                      <a:pt x="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7040;p96">
                <a:extLst>
                  <a:ext uri="{FF2B5EF4-FFF2-40B4-BE49-F238E27FC236}">
                    <a16:creationId xmlns:a16="http://schemas.microsoft.com/office/drawing/2014/main" id="{FFF9DA32-FAE6-C79F-C542-A827E4F48065}"/>
                  </a:ext>
                </a:extLst>
              </p:cNvPr>
              <p:cNvSpPr/>
              <p:nvPr/>
            </p:nvSpPr>
            <p:spPr>
              <a:xfrm>
                <a:off x="2801500" y="2889750"/>
                <a:ext cx="49550" cy="10045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4018" extrusionOk="0">
                    <a:moveTo>
                      <a:pt x="1486" y="1"/>
                    </a:moveTo>
                    <a:cubicBezTo>
                      <a:pt x="1355" y="1"/>
                      <a:pt x="1196" y="47"/>
                      <a:pt x="1017" y="143"/>
                    </a:cubicBezTo>
                    <a:cubicBezTo>
                      <a:pt x="666" y="371"/>
                      <a:pt x="298" y="739"/>
                      <a:pt x="0" y="1247"/>
                    </a:cubicBezTo>
                    <a:lnTo>
                      <a:pt x="228" y="1756"/>
                    </a:lnTo>
                    <a:cubicBezTo>
                      <a:pt x="509" y="1318"/>
                      <a:pt x="737" y="1020"/>
                      <a:pt x="947" y="879"/>
                    </a:cubicBezTo>
                    <a:cubicBezTo>
                      <a:pt x="989" y="860"/>
                      <a:pt x="1030" y="852"/>
                      <a:pt x="1068" y="852"/>
                    </a:cubicBezTo>
                    <a:cubicBezTo>
                      <a:pt x="1170" y="852"/>
                      <a:pt x="1245" y="917"/>
                      <a:pt x="1245" y="1020"/>
                    </a:cubicBezTo>
                    <a:cubicBezTo>
                      <a:pt x="1245" y="1177"/>
                      <a:pt x="1105" y="1458"/>
                      <a:pt x="947" y="1686"/>
                    </a:cubicBezTo>
                    <a:lnTo>
                      <a:pt x="70" y="3439"/>
                    </a:lnTo>
                    <a:lnTo>
                      <a:pt x="70" y="4017"/>
                    </a:lnTo>
                    <a:lnTo>
                      <a:pt x="1981" y="2930"/>
                    </a:lnTo>
                    <a:lnTo>
                      <a:pt x="1981" y="2264"/>
                    </a:lnTo>
                    <a:lnTo>
                      <a:pt x="877" y="2843"/>
                    </a:lnTo>
                    <a:lnTo>
                      <a:pt x="1385" y="1896"/>
                    </a:lnTo>
                    <a:cubicBezTo>
                      <a:pt x="1683" y="1388"/>
                      <a:pt x="1894" y="879"/>
                      <a:pt x="1894" y="511"/>
                    </a:cubicBezTo>
                    <a:cubicBezTo>
                      <a:pt x="1894" y="176"/>
                      <a:pt x="1741" y="1"/>
                      <a:pt x="14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493B4678-B4F2-F81F-1908-9CBD0BDC530D}"/>
              </a:ext>
            </a:extLst>
          </p:cNvPr>
          <p:cNvGrpSpPr/>
          <p:nvPr/>
        </p:nvGrpSpPr>
        <p:grpSpPr>
          <a:xfrm>
            <a:off x="4092150" y="2939298"/>
            <a:ext cx="959700" cy="2547376"/>
            <a:chOff x="4092150" y="2939298"/>
            <a:chExt cx="959700" cy="2547376"/>
          </a:xfrm>
        </p:grpSpPr>
        <p:sp>
          <p:nvSpPr>
            <p:cNvPr id="561" name="Google Shape;561;p48"/>
            <p:cNvSpPr/>
            <p:nvPr/>
          </p:nvSpPr>
          <p:spPr>
            <a:xfrm>
              <a:off x="4092150" y="3260374"/>
              <a:ext cx="959700" cy="2226300"/>
            </a:xfrm>
            <a:prstGeom prst="can">
              <a:avLst>
                <a:gd name="adj" fmla="val 3589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6268;p95">
              <a:extLst>
                <a:ext uri="{FF2B5EF4-FFF2-40B4-BE49-F238E27FC236}">
                  <a16:creationId xmlns:a16="http://schemas.microsoft.com/office/drawing/2014/main" id="{9493A9CE-FFA5-4B2B-76D9-AEE35808812D}"/>
                </a:ext>
              </a:extLst>
            </p:cNvPr>
            <p:cNvGrpSpPr/>
            <p:nvPr/>
          </p:nvGrpSpPr>
          <p:grpSpPr>
            <a:xfrm>
              <a:off x="4464887" y="2939298"/>
              <a:ext cx="209976" cy="425395"/>
              <a:chOff x="8185125" y="3340225"/>
              <a:chExt cx="183225" cy="371200"/>
            </a:xfrm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11" name="Google Shape;6269;p95">
                <a:extLst>
                  <a:ext uri="{FF2B5EF4-FFF2-40B4-BE49-F238E27FC236}">
                    <a16:creationId xmlns:a16="http://schemas.microsoft.com/office/drawing/2014/main" id="{9536B8AC-4F48-3FD3-0ABE-96E6D435B2B1}"/>
                  </a:ext>
                </a:extLst>
              </p:cNvPr>
              <p:cNvSpPr/>
              <p:nvPr/>
            </p:nvSpPr>
            <p:spPr>
              <a:xfrm>
                <a:off x="8185125" y="3340225"/>
                <a:ext cx="183225" cy="371200"/>
              </a:xfrm>
              <a:custGeom>
                <a:avLst/>
                <a:gdLst/>
                <a:ahLst/>
                <a:cxnLst/>
                <a:rect l="l" t="t" r="r" b="b"/>
                <a:pathLst>
                  <a:path w="7329" h="14848" extrusionOk="0">
                    <a:moveTo>
                      <a:pt x="4945" y="0"/>
                    </a:moveTo>
                    <a:cubicBezTo>
                      <a:pt x="4708" y="0"/>
                      <a:pt x="4447" y="75"/>
                      <a:pt x="4167" y="233"/>
                    </a:cubicBezTo>
                    <a:lnTo>
                      <a:pt x="1968" y="1514"/>
                    </a:lnTo>
                    <a:cubicBezTo>
                      <a:pt x="885" y="2132"/>
                      <a:pt x="0" y="3816"/>
                      <a:pt x="0" y="5259"/>
                    </a:cubicBezTo>
                    <a:lnTo>
                      <a:pt x="0" y="12442"/>
                    </a:lnTo>
                    <a:cubicBezTo>
                      <a:pt x="0" y="13232"/>
                      <a:pt x="267" y="13782"/>
                      <a:pt x="679" y="14031"/>
                    </a:cubicBezTo>
                    <a:lnTo>
                      <a:pt x="1736" y="14624"/>
                    </a:lnTo>
                    <a:cubicBezTo>
                      <a:pt x="1916" y="14770"/>
                      <a:pt x="2131" y="14847"/>
                      <a:pt x="2371" y="14847"/>
                    </a:cubicBezTo>
                    <a:cubicBezTo>
                      <a:pt x="2610" y="14847"/>
                      <a:pt x="2874" y="14770"/>
                      <a:pt x="3154" y="14607"/>
                    </a:cubicBezTo>
                    <a:lnTo>
                      <a:pt x="5370" y="13335"/>
                    </a:lnTo>
                    <a:cubicBezTo>
                      <a:pt x="6453" y="12708"/>
                      <a:pt x="7329" y="11033"/>
                      <a:pt x="7329" y="9589"/>
                    </a:cubicBezTo>
                    <a:lnTo>
                      <a:pt x="7329" y="2407"/>
                    </a:lnTo>
                    <a:cubicBezTo>
                      <a:pt x="7329" y="1557"/>
                      <a:pt x="7020" y="972"/>
                      <a:pt x="6547" y="766"/>
                    </a:cubicBezTo>
                    <a:lnTo>
                      <a:pt x="5490" y="156"/>
                    </a:lnTo>
                    <a:cubicBezTo>
                      <a:pt x="5329" y="54"/>
                      <a:pt x="5146" y="0"/>
                      <a:pt x="49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270;p95">
                <a:extLst>
                  <a:ext uri="{FF2B5EF4-FFF2-40B4-BE49-F238E27FC236}">
                    <a16:creationId xmlns:a16="http://schemas.microsoft.com/office/drawing/2014/main" id="{99E5B503-B1C9-452A-7E1F-18CF81EA7046}"/>
                  </a:ext>
                </a:extLst>
              </p:cNvPr>
              <p:cNvSpPr/>
              <p:nvPr/>
            </p:nvSpPr>
            <p:spPr>
              <a:xfrm>
                <a:off x="8214975" y="3357325"/>
                <a:ext cx="153375" cy="354000"/>
              </a:xfrm>
              <a:custGeom>
                <a:avLst/>
                <a:gdLst/>
                <a:ahLst/>
                <a:cxnLst/>
                <a:rect l="l" t="t" r="r" b="b"/>
                <a:pathLst>
                  <a:path w="6135" h="14160" extrusionOk="0">
                    <a:moveTo>
                      <a:pt x="4956" y="0"/>
                    </a:moveTo>
                    <a:cubicBezTo>
                      <a:pt x="4717" y="0"/>
                      <a:pt x="4453" y="76"/>
                      <a:pt x="4176" y="237"/>
                    </a:cubicBezTo>
                    <a:lnTo>
                      <a:pt x="1968" y="1508"/>
                    </a:lnTo>
                    <a:cubicBezTo>
                      <a:pt x="886" y="2135"/>
                      <a:pt x="1" y="3811"/>
                      <a:pt x="1" y="5263"/>
                    </a:cubicBezTo>
                    <a:lnTo>
                      <a:pt x="1" y="12445"/>
                    </a:lnTo>
                    <a:cubicBezTo>
                      <a:pt x="1" y="13519"/>
                      <a:pt x="490" y="14160"/>
                      <a:pt x="1186" y="14160"/>
                    </a:cubicBezTo>
                    <a:cubicBezTo>
                      <a:pt x="1426" y="14160"/>
                      <a:pt x="1691" y="14084"/>
                      <a:pt x="1968" y="13923"/>
                    </a:cubicBezTo>
                    <a:lnTo>
                      <a:pt x="4176" y="12651"/>
                    </a:lnTo>
                    <a:cubicBezTo>
                      <a:pt x="5250" y="12033"/>
                      <a:pt x="6135" y="10357"/>
                      <a:pt x="6135" y="8905"/>
                    </a:cubicBezTo>
                    <a:lnTo>
                      <a:pt x="6135" y="1723"/>
                    </a:lnTo>
                    <a:cubicBezTo>
                      <a:pt x="6135" y="643"/>
                      <a:pt x="5650" y="0"/>
                      <a:pt x="49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271;p95">
                <a:extLst>
                  <a:ext uri="{FF2B5EF4-FFF2-40B4-BE49-F238E27FC236}">
                    <a16:creationId xmlns:a16="http://schemas.microsoft.com/office/drawing/2014/main" id="{FA58B5C9-859D-3887-D652-E026357B7E9D}"/>
                  </a:ext>
                </a:extLst>
              </p:cNvPr>
              <p:cNvSpPr/>
              <p:nvPr/>
            </p:nvSpPr>
            <p:spPr>
              <a:xfrm>
                <a:off x="8193275" y="3410475"/>
                <a:ext cx="40200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96" extrusionOk="0">
                    <a:moveTo>
                      <a:pt x="405" y="1"/>
                    </a:moveTo>
                    <a:cubicBezTo>
                      <a:pt x="250" y="259"/>
                      <a:pt x="113" y="542"/>
                      <a:pt x="1" y="826"/>
                    </a:cubicBezTo>
                    <a:lnTo>
                      <a:pt x="1195" y="1496"/>
                    </a:lnTo>
                    <a:cubicBezTo>
                      <a:pt x="1307" y="1212"/>
                      <a:pt x="1444" y="929"/>
                      <a:pt x="1608" y="671"/>
                    </a:cubicBezTo>
                    <a:lnTo>
                      <a:pt x="4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272;p95">
                <a:extLst>
                  <a:ext uri="{FF2B5EF4-FFF2-40B4-BE49-F238E27FC236}">
                    <a16:creationId xmlns:a16="http://schemas.microsoft.com/office/drawing/2014/main" id="{2384C2E1-711F-628D-895C-8D4A54BADDCD}"/>
                  </a:ext>
                </a:extLst>
              </p:cNvPr>
              <p:cNvSpPr/>
              <p:nvPr/>
            </p:nvSpPr>
            <p:spPr>
              <a:xfrm>
                <a:off x="8233025" y="3375250"/>
                <a:ext cx="117300" cy="31812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2725" extrusionOk="0">
                    <a:moveTo>
                      <a:pt x="4227" y="1"/>
                    </a:moveTo>
                    <a:cubicBezTo>
                      <a:pt x="4073" y="9"/>
                      <a:pt x="3927" y="61"/>
                      <a:pt x="3806" y="147"/>
                    </a:cubicBezTo>
                    <a:lnTo>
                      <a:pt x="1598" y="1418"/>
                    </a:lnTo>
                    <a:cubicBezTo>
                      <a:pt x="1203" y="1650"/>
                      <a:pt x="791" y="2114"/>
                      <a:pt x="490" y="2690"/>
                    </a:cubicBezTo>
                    <a:cubicBezTo>
                      <a:pt x="189" y="3266"/>
                      <a:pt x="18" y="3893"/>
                      <a:pt x="0" y="4546"/>
                    </a:cubicBezTo>
                    <a:lnTo>
                      <a:pt x="0" y="11728"/>
                    </a:lnTo>
                    <a:cubicBezTo>
                      <a:pt x="0" y="12218"/>
                      <a:pt x="121" y="12467"/>
                      <a:pt x="198" y="12570"/>
                    </a:cubicBezTo>
                    <a:cubicBezTo>
                      <a:pt x="249" y="12665"/>
                      <a:pt x="353" y="12725"/>
                      <a:pt x="464" y="12725"/>
                    </a:cubicBezTo>
                    <a:cubicBezTo>
                      <a:pt x="610" y="12716"/>
                      <a:pt x="756" y="12665"/>
                      <a:pt x="885" y="12587"/>
                    </a:cubicBezTo>
                    <a:lnTo>
                      <a:pt x="3085" y="11316"/>
                    </a:lnTo>
                    <a:cubicBezTo>
                      <a:pt x="3488" y="11084"/>
                      <a:pt x="3892" y="10620"/>
                      <a:pt x="4193" y="10036"/>
                    </a:cubicBezTo>
                    <a:cubicBezTo>
                      <a:pt x="4502" y="9469"/>
                      <a:pt x="4665" y="8833"/>
                      <a:pt x="4691" y="8188"/>
                    </a:cubicBezTo>
                    <a:lnTo>
                      <a:pt x="4691" y="1006"/>
                    </a:lnTo>
                    <a:cubicBezTo>
                      <a:pt x="4691" y="508"/>
                      <a:pt x="4562" y="259"/>
                      <a:pt x="4494" y="156"/>
                    </a:cubicBezTo>
                    <a:cubicBezTo>
                      <a:pt x="4434" y="61"/>
                      <a:pt x="4330" y="1"/>
                      <a:pt x="42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273;p95">
                <a:extLst>
                  <a:ext uri="{FF2B5EF4-FFF2-40B4-BE49-F238E27FC236}">
                    <a16:creationId xmlns:a16="http://schemas.microsoft.com/office/drawing/2014/main" id="{8E1C137A-9C0C-5D12-43F5-C0EA10D9E637}"/>
                  </a:ext>
                </a:extLst>
              </p:cNvPr>
              <p:cNvSpPr/>
              <p:nvPr/>
            </p:nvSpPr>
            <p:spPr>
              <a:xfrm>
                <a:off x="8266750" y="3426825"/>
                <a:ext cx="49850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2302" extrusionOk="0">
                    <a:moveTo>
                      <a:pt x="1494" y="0"/>
                    </a:moveTo>
                    <a:cubicBezTo>
                      <a:pt x="1348" y="0"/>
                      <a:pt x="1178" y="50"/>
                      <a:pt x="997" y="154"/>
                    </a:cubicBezTo>
                    <a:cubicBezTo>
                      <a:pt x="447" y="472"/>
                      <a:pt x="0" y="1177"/>
                      <a:pt x="0" y="1727"/>
                    </a:cubicBezTo>
                    <a:cubicBezTo>
                      <a:pt x="0" y="2096"/>
                      <a:pt x="201" y="2302"/>
                      <a:pt x="500" y="2302"/>
                    </a:cubicBezTo>
                    <a:cubicBezTo>
                      <a:pt x="646" y="2302"/>
                      <a:pt x="816" y="2252"/>
                      <a:pt x="997" y="2148"/>
                    </a:cubicBezTo>
                    <a:cubicBezTo>
                      <a:pt x="1547" y="1830"/>
                      <a:pt x="1993" y="1125"/>
                      <a:pt x="1993" y="575"/>
                    </a:cubicBezTo>
                    <a:cubicBezTo>
                      <a:pt x="1993" y="207"/>
                      <a:pt x="1792" y="0"/>
                      <a:pt x="14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274;p95">
                <a:extLst>
                  <a:ext uri="{FF2B5EF4-FFF2-40B4-BE49-F238E27FC236}">
                    <a16:creationId xmlns:a16="http://schemas.microsoft.com/office/drawing/2014/main" id="{81667E2C-F1D7-616D-0E5C-B528AC7C541C}"/>
                  </a:ext>
                </a:extLst>
              </p:cNvPr>
              <p:cNvSpPr/>
              <p:nvPr/>
            </p:nvSpPr>
            <p:spPr>
              <a:xfrm>
                <a:off x="8245275" y="3480700"/>
                <a:ext cx="92575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3251" extrusionOk="0">
                    <a:moveTo>
                      <a:pt x="3526" y="1"/>
                    </a:moveTo>
                    <a:cubicBezTo>
                      <a:pt x="3491" y="1"/>
                      <a:pt x="3452" y="12"/>
                      <a:pt x="3411" y="36"/>
                    </a:cubicBezTo>
                    <a:lnTo>
                      <a:pt x="301" y="1831"/>
                    </a:lnTo>
                    <a:cubicBezTo>
                      <a:pt x="112" y="1960"/>
                      <a:pt x="9" y="2175"/>
                      <a:pt x="0" y="2407"/>
                    </a:cubicBezTo>
                    <a:lnTo>
                      <a:pt x="0" y="2991"/>
                    </a:lnTo>
                    <a:cubicBezTo>
                      <a:pt x="0" y="3156"/>
                      <a:pt x="75" y="3251"/>
                      <a:pt x="180" y="3251"/>
                    </a:cubicBezTo>
                    <a:cubicBezTo>
                      <a:pt x="217" y="3251"/>
                      <a:pt x="258" y="3239"/>
                      <a:pt x="301" y="3214"/>
                    </a:cubicBezTo>
                    <a:lnTo>
                      <a:pt x="3411" y="1427"/>
                    </a:lnTo>
                    <a:cubicBezTo>
                      <a:pt x="3591" y="1290"/>
                      <a:pt x="3703" y="1075"/>
                      <a:pt x="3703" y="852"/>
                    </a:cubicBezTo>
                    <a:lnTo>
                      <a:pt x="3703" y="268"/>
                    </a:lnTo>
                    <a:cubicBezTo>
                      <a:pt x="3703" y="100"/>
                      <a:pt x="3631" y="1"/>
                      <a:pt x="35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275;p95">
                <a:extLst>
                  <a:ext uri="{FF2B5EF4-FFF2-40B4-BE49-F238E27FC236}">
                    <a16:creationId xmlns:a16="http://schemas.microsoft.com/office/drawing/2014/main" id="{97431E61-9088-E5B9-3DB8-625861CF1B59}"/>
                  </a:ext>
                </a:extLst>
              </p:cNvPr>
              <p:cNvSpPr/>
              <p:nvPr/>
            </p:nvSpPr>
            <p:spPr>
              <a:xfrm>
                <a:off x="8265450" y="3566750"/>
                <a:ext cx="52225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616" extrusionOk="0">
                    <a:moveTo>
                      <a:pt x="1951" y="0"/>
                    </a:moveTo>
                    <a:cubicBezTo>
                      <a:pt x="1923" y="0"/>
                      <a:pt x="1890" y="10"/>
                      <a:pt x="1856" y="30"/>
                    </a:cubicBezTo>
                    <a:lnTo>
                      <a:pt x="241" y="958"/>
                    </a:lnTo>
                    <a:cubicBezTo>
                      <a:pt x="95" y="1061"/>
                      <a:pt x="9" y="1233"/>
                      <a:pt x="1" y="1405"/>
                    </a:cubicBezTo>
                    <a:cubicBezTo>
                      <a:pt x="1" y="1538"/>
                      <a:pt x="62" y="1615"/>
                      <a:pt x="145" y="1615"/>
                    </a:cubicBezTo>
                    <a:cubicBezTo>
                      <a:pt x="175" y="1615"/>
                      <a:pt x="208" y="1605"/>
                      <a:pt x="241" y="1585"/>
                    </a:cubicBezTo>
                    <a:lnTo>
                      <a:pt x="1856" y="649"/>
                    </a:lnTo>
                    <a:cubicBezTo>
                      <a:pt x="2002" y="546"/>
                      <a:pt x="2088" y="382"/>
                      <a:pt x="2088" y="202"/>
                    </a:cubicBezTo>
                    <a:cubicBezTo>
                      <a:pt x="2088" y="75"/>
                      <a:pt x="2032" y="0"/>
                      <a:pt x="1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276;p95">
                <a:extLst>
                  <a:ext uri="{FF2B5EF4-FFF2-40B4-BE49-F238E27FC236}">
                    <a16:creationId xmlns:a16="http://schemas.microsoft.com/office/drawing/2014/main" id="{9801481F-5588-97CD-C8CD-58C60346EE59}"/>
                  </a:ext>
                </a:extLst>
              </p:cNvPr>
              <p:cNvSpPr/>
              <p:nvPr/>
            </p:nvSpPr>
            <p:spPr>
              <a:xfrm>
                <a:off x="8265450" y="3609925"/>
                <a:ext cx="52225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616" extrusionOk="0">
                    <a:moveTo>
                      <a:pt x="1951" y="0"/>
                    </a:moveTo>
                    <a:cubicBezTo>
                      <a:pt x="1922" y="0"/>
                      <a:pt x="1890" y="10"/>
                      <a:pt x="1856" y="30"/>
                    </a:cubicBezTo>
                    <a:lnTo>
                      <a:pt x="241" y="966"/>
                    </a:lnTo>
                    <a:cubicBezTo>
                      <a:pt x="95" y="1070"/>
                      <a:pt x="9" y="1233"/>
                      <a:pt x="1" y="1413"/>
                    </a:cubicBezTo>
                    <a:cubicBezTo>
                      <a:pt x="1" y="1540"/>
                      <a:pt x="61" y="1615"/>
                      <a:pt x="145" y="1615"/>
                    </a:cubicBezTo>
                    <a:cubicBezTo>
                      <a:pt x="174" y="1615"/>
                      <a:pt x="207" y="1605"/>
                      <a:pt x="241" y="1585"/>
                    </a:cubicBezTo>
                    <a:lnTo>
                      <a:pt x="1856" y="657"/>
                    </a:lnTo>
                    <a:cubicBezTo>
                      <a:pt x="2002" y="554"/>
                      <a:pt x="2088" y="382"/>
                      <a:pt x="2088" y="210"/>
                    </a:cubicBezTo>
                    <a:cubicBezTo>
                      <a:pt x="2088" y="77"/>
                      <a:pt x="2032" y="0"/>
                      <a:pt x="19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277;p95">
                <a:extLst>
                  <a:ext uri="{FF2B5EF4-FFF2-40B4-BE49-F238E27FC236}">
                    <a16:creationId xmlns:a16="http://schemas.microsoft.com/office/drawing/2014/main" id="{0546E236-C569-AD31-640A-59BF39A1F780}"/>
                  </a:ext>
                </a:extLst>
              </p:cNvPr>
              <p:cNvSpPr/>
              <p:nvPr/>
            </p:nvSpPr>
            <p:spPr>
              <a:xfrm>
                <a:off x="8185350" y="3471700"/>
                <a:ext cx="29650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3266" extrusionOk="0">
                    <a:moveTo>
                      <a:pt x="0" y="0"/>
                    </a:moveTo>
                    <a:lnTo>
                      <a:pt x="0" y="2578"/>
                    </a:lnTo>
                    <a:lnTo>
                      <a:pt x="1186" y="3265"/>
                    </a:lnTo>
                    <a:lnTo>
                      <a:pt x="1186" y="6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278;p95">
                <a:extLst>
                  <a:ext uri="{FF2B5EF4-FFF2-40B4-BE49-F238E27FC236}">
                    <a16:creationId xmlns:a16="http://schemas.microsoft.com/office/drawing/2014/main" id="{9249E905-4D16-BA5E-D27C-1FD5A7DEA0CF}"/>
                  </a:ext>
                </a:extLst>
              </p:cNvPr>
              <p:cNvSpPr/>
              <p:nvPr/>
            </p:nvSpPr>
            <p:spPr>
              <a:xfrm>
                <a:off x="8185350" y="3586825"/>
                <a:ext cx="29650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3266" extrusionOk="0">
                    <a:moveTo>
                      <a:pt x="0" y="0"/>
                    </a:moveTo>
                    <a:lnTo>
                      <a:pt x="0" y="2578"/>
                    </a:lnTo>
                    <a:lnTo>
                      <a:pt x="1186" y="3265"/>
                    </a:lnTo>
                    <a:lnTo>
                      <a:pt x="1186" y="6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279;p95">
                <a:extLst>
                  <a:ext uri="{FF2B5EF4-FFF2-40B4-BE49-F238E27FC236}">
                    <a16:creationId xmlns:a16="http://schemas.microsoft.com/office/drawing/2014/main" id="{DBD59A96-E861-71FF-65FB-576B044F356F}"/>
                  </a:ext>
                </a:extLst>
              </p:cNvPr>
              <p:cNvSpPr/>
              <p:nvPr/>
            </p:nvSpPr>
            <p:spPr>
              <a:xfrm>
                <a:off x="8185350" y="3553525"/>
                <a:ext cx="29650" cy="4085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634" extrusionOk="0">
                    <a:moveTo>
                      <a:pt x="0" y="1"/>
                    </a:moveTo>
                    <a:lnTo>
                      <a:pt x="0" y="946"/>
                    </a:lnTo>
                    <a:lnTo>
                      <a:pt x="1186" y="1633"/>
                    </a:lnTo>
                    <a:lnTo>
                      <a:pt x="1186" y="67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280;p95">
                <a:extLst>
                  <a:ext uri="{FF2B5EF4-FFF2-40B4-BE49-F238E27FC236}">
                    <a16:creationId xmlns:a16="http://schemas.microsoft.com/office/drawing/2014/main" id="{97AE3024-C209-9049-9CEC-19285D71CBFE}"/>
                  </a:ext>
                </a:extLst>
              </p:cNvPr>
              <p:cNvSpPr/>
              <p:nvPr/>
            </p:nvSpPr>
            <p:spPr>
              <a:xfrm>
                <a:off x="8266950" y="3343475"/>
                <a:ext cx="57800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315" extrusionOk="0">
                    <a:moveTo>
                      <a:pt x="1126" y="0"/>
                    </a:moveTo>
                    <a:lnTo>
                      <a:pt x="1" y="628"/>
                    </a:lnTo>
                    <a:lnTo>
                      <a:pt x="1178" y="1315"/>
                    </a:lnTo>
                    <a:lnTo>
                      <a:pt x="2312" y="679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281;p95">
                <a:extLst>
                  <a:ext uri="{FF2B5EF4-FFF2-40B4-BE49-F238E27FC236}">
                    <a16:creationId xmlns:a16="http://schemas.microsoft.com/office/drawing/2014/main" id="{B47BB5C1-CA02-5E61-DD8C-4A0243BE6DBC}"/>
                  </a:ext>
                </a:extLst>
              </p:cNvPr>
              <p:cNvSpPr/>
              <p:nvPr/>
            </p:nvSpPr>
            <p:spPr>
              <a:xfrm>
                <a:off x="8242675" y="3364525"/>
                <a:ext cx="4450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032" extrusionOk="0">
                    <a:moveTo>
                      <a:pt x="594" y="0"/>
                    </a:moveTo>
                    <a:lnTo>
                      <a:pt x="1" y="344"/>
                    </a:lnTo>
                    <a:lnTo>
                      <a:pt x="1187" y="1031"/>
                    </a:lnTo>
                    <a:lnTo>
                      <a:pt x="1779" y="688"/>
                    </a:lnTo>
                    <a:lnTo>
                      <a:pt x="5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12DFC60-38F8-AC37-020F-299BFDC1CB21}"/>
              </a:ext>
            </a:extLst>
          </p:cNvPr>
          <p:cNvGrpSpPr/>
          <p:nvPr/>
        </p:nvGrpSpPr>
        <p:grpSpPr>
          <a:xfrm>
            <a:off x="2378175" y="1918351"/>
            <a:ext cx="959700" cy="3568349"/>
            <a:chOff x="2378175" y="1918351"/>
            <a:chExt cx="959700" cy="3568349"/>
          </a:xfrm>
        </p:grpSpPr>
        <p:sp>
          <p:nvSpPr>
            <p:cNvPr id="537" name="Google Shape;537;p48"/>
            <p:cNvSpPr/>
            <p:nvPr/>
          </p:nvSpPr>
          <p:spPr>
            <a:xfrm>
              <a:off x="2378175" y="2256000"/>
              <a:ext cx="959700" cy="3230700"/>
            </a:xfrm>
            <a:prstGeom prst="can">
              <a:avLst>
                <a:gd name="adj" fmla="val 3589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6909;p96">
              <a:extLst>
                <a:ext uri="{FF2B5EF4-FFF2-40B4-BE49-F238E27FC236}">
                  <a16:creationId xmlns:a16="http://schemas.microsoft.com/office/drawing/2014/main" id="{715839D0-8729-A005-3E2E-1165B4F41B9F}"/>
                </a:ext>
              </a:extLst>
            </p:cNvPr>
            <p:cNvGrpSpPr/>
            <p:nvPr/>
          </p:nvGrpSpPr>
          <p:grpSpPr>
            <a:xfrm>
              <a:off x="2683492" y="1918351"/>
              <a:ext cx="306825" cy="460225"/>
              <a:chOff x="6267525" y="1255425"/>
              <a:chExt cx="306825" cy="460225"/>
            </a:xfrm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25" name="Google Shape;6910;p96">
                <a:extLst>
                  <a:ext uri="{FF2B5EF4-FFF2-40B4-BE49-F238E27FC236}">
                    <a16:creationId xmlns:a16="http://schemas.microsoft.com/office/drawing/2014/main" id="{D63C6490-FB4C-61D9-68B2-D29D3896E816}"/>
                  </a:ext>
                </a:extLst>
              </p:cNvPr>
              <p:cNvSpPr/>
              <p:nvPr/>
            </p:nvSpPr>
            <p:spPr>
              <a:xfrm>
                <a:off x="6267525" y="1255425"/>
                <a:ext cx="306825" cy="460225"/>
              </a:xfrm>
              <a:custGeom>
                <a:avLst/>
                <a:gdLst/>
                <a:ahLst/>
                <a:cxnLst/>
                <a:rect l="l" t="t" r="r" b="b"/>
                <a:pathLst>
                  <a:path w="12273" h="18409" extrusionOk="0">
                    <a:moveTo>
                      <a:pt x="7381" y="0"/>
                    </a:moveTo>
                    <a:lnTo>
                      <a:pt x="0" y="4225"/>
                    </a:lnTo>
                    <a:lnTo>
                      <a:pt x="0" y="6206"/>
                    </a:lnTo>
                    <a:lnTo>
                      <a:pt x="666" y="6574"/>
                    </a:lnTo>
                    <a:lnTo>
                      <a:pt x="1315" y="16147"/>
                    </a:lnTo>
                    <a:lnTo>
                      <a:pt x="5190" y="18408"/>
                    </a:lnTo>
                    <a:lnTo>
                      <a:pt x="10958" y="14972"/>
                    </a:lnTo>
                    <a:lnTo>
                      <a:pt x="11624" y="5102"/>
                    </a:lnTo>
                    <a:lnTo>
                      <a:pt x="12272" y="4751"/>
                    </a:lnTo>
                    <a:lnTo>
                      <a:pt x="12272" y="2770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911;p96">
                <a:extLst>
                  <a:ext uri="{FF2B5EF4-FFF2-40B4-BE49-F238E27FC236}">
                    <a16:creationId xmlns:a16="http://schemas.microsoft.com/office/drawing/2014/main" id="{9BCE96BC-6E9F-3B4C-4F35-9F1196A9E733}"/>
                  </a:ext>
                </a:extLst>
              </p:cNvPr>
              <p:cNvSpPr/>
              <p:nvPr/>
            </p:nvSpPr>
            <p:spPr>
              <a:xfrm>
                <a:off x="6393750" y="1382950"/>
                <a:ext cx="164375" cy="332700"/>
              </a:xfrm>
              <a:custGeom>
                <a:avLst/>
                <a:gdLst/>
                <a:ahLst/>
                <a:cxnLst/>
                <a:rect l="l" t="t" r="r" b="b"/>
                <a:pathLst>
                  <a:path w="6575" h="13308" extrusionOk="0">
                    <a:moveTo>
                      <a:pt x="6575" y="1"/>
                    </a:moveTo>
                    <a:lnTo>
                      <a:pt x="0" y="3805"/>
                    </a:lnTo>
                    <a:lnTo>
                      <a:pt x="141" y="13307"/>
                    </a:lnTo>
                    <a:lnTo>
                      <a:pt x="5909" y="9871"/>
                    </a:lnTo>
                    <a:lnTo>
                      <a:pt x="65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912;p96">
                <a:extLst>
                  <a:ext uri="{FF2B5EF4-FFF2-40B4-BE49-F238E27FC236}">
                    <a16:creationId xmlns:a16="http://schemas.microsoft.com/office/drawing/2014/main" id="{0F949FD7-E85F-2702-FB0E-03D1C9D03B06}"/>
                  </a:ext>
                </a:extLst>
              </p:cNvPr>
              <p:cNvSpPr/>
              <p:nvPr/>
            </p:nvSpPr>
            <p:spPr>
              <a:xfrm>
                <a:off x="6390250" y="1350075"/>
                <a:ext cx="184100" cy="129775"/>
              </a:xfrm>
              <a:custGeom>
                <a:avLst/>
                <a:gdLst/>
                <a:ahLst/>
                <a:cxnLst/>
                <a:rect l="l" t="t" r="r" b="b"/>
                <a:pathLst>
                  <a:path w="7364" h="5191" extrusionOk="0">
                    <a:moveTo>
                      <a:pt x="7363" y="1"/>
                    </a:moveTo>
                    <a:lnTo>
                      <a:pt x="0" y="4244"/>
                    </a:lnTo>
                    <a:lnTo>
                      <a:pt x="0" y="5190"/>
                    </a:lnTo>
                    <a:lnTo>
                      <a:pt x="7363" y="965"/>
                    </a:lnTo>
                    <a:lnTo>
                      <a:pt x="7363" y="1"/>
                    </a:lnTo>
                    <a:close/>
                  </a:path>
                </a:pathLst>
              </a:custGeom>
              <a:solidFill>
                <a:srgbClr val="5D9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913;p96">
                <a:extLst>
                  <a:ext uri="{FF2B5EF4-FFF2-40B4-BE49-F238E27FC236}">
                    <a16:creationId xmlns:a16="http://schemas.microsoft.com/office/drawing/2014/main" id="{FB831621-6223-0D07-A498-A517A68FEC2D}"/>
                  </a:ext>
                </a:extLst>
              </p:cNvPr>
              <p:cNvSpPr/>
              <p:nvPr/>
            </p:nvSpPr>
            <p:spPr>
              <a:xfrm>
                <a:off x="6267525" y="1255425"/>
                <a:ext cx="306825" cy="177075"/>
              </a:xfrm>
              <a:custGeom>
                <a:avLst/>
                <a:gdLst/>
                <a:ahLst/>
                <a:cxnLst/>
                <a:rect l="l" t="t" r="r" b="b"/>
                <a:pathLst>
                  <a:path w="12273" h="7083" extrusionOk="0">
                    <a:moveTo>
                      <a:pt x="7381" y="0"/>
                    </a:moveTo>
                    <a:lnTo>
                      <a:pt x="0" y="4225"/>
                    </a:lnTo>
                    <a:lnTo>
                      <a:pt x="4909" y="7083"/>
                    </a:lnTo>
                    <a:lnTo>
                      <a:pt x="12272" y="2770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914;p96">
                <a:extLst>
                  <a:ext uri="{FF2B5EF4-FFF2-40B4-BE49-F238E27FC236}">
                    <a16:creationId xmlns:a16="http://schemas.microsoft.com/office/drawing/2014/main" id="{E209C0C4-6663-61F1-6E90-039AFB854F13}"/>
                  </a:ext>
                </a:extLst>
              </p:cNvPr>
              <p:cNvSpPr/>
              <p:nvPr/>
            </p:nvSpPr>
            <p:spPr>
              <a:xfrm>
                <a:off x="6295125" y="1257175"/>
                <a:ext cx="25205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5839" extrusionOk="0">
                    <a:moveTo>
                      <a:pt x="6277" y="0"/>
                    </a:moveTo>
                    <a:lnTo>
                      <a:pt x="1" y="3647"/>
                    </a:lnTo>
                    <a:lnTo>
                      <a:pt x="3805" y="5838"/>
                    </a:lnTo>
                    <a:lnTo>
                      <a:pt x="10082" y="2262"/>
                    </a:lnTo>
                    <a:lnTo>
                      <a:pt x="62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915;p96">
                <a:extLst>
                  <a:ext uri="{FF2B5EF4-FFF2-40B4-BE49-F238E27FC236}">
                    <a16:creationId xmlns:a16="http://schemas.microsoft.com/office/drawing/2014/main" id="{390BB846-DB82-46B8-5E5D-E7810EBA29FF}"/>
                  </a:ext>
                </a:extLst>
              </p:cNvPr>
              <p:cNvSpPr/>
              <p:nvPr/>
            </p:nvSpPr>
            <p:spPr>
              <a:xfrm>
                <a:off x="6390250" y="1324675"/>
                <a:ext cx="184100" cy="131500"/>
              </a:xfrm>
              <a:custGeom>
                <a:avLst/>
                <a:gdLst/>
                <a:ahLst/>
                <a:cxnLst/>
                <a:rect l="l" t="t" r="r" b="b"/>
                <a:pathLst>
                  <a:path w="7364" h="5260" extrusionOk="0">
                    <a:moveTo>
                      <a:pt x="7363" y="0"/>
                    </a:moveTo>
                    <a:lnTo>
                      <a:pt x="0" y="4313"/>
                    </a:lnTo>
                    <a:lnTo>
                      <a:pt x="0" y="5260"/>
                    </a:lnTo>
                    <a:lnTo>
                      <a:pt x="7363" y="1017"/>
                    </a:lnTo>
                    <a:lnTo>
                      <a:pt x="7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916;p96">
                <a:extLst>
                  <a:ext uri="{FF2B5EF4-FFF2-40B4-BE49-F238E27FC236}">
                    <a16:creationId xmlns:a16="http://schemas.microsoft.com/office/drawing/2014/main" id="{06FBFEA8-6E9F-6414-3725-8F9FB126829B}"/>
                  </a:ext>
                </a:extLst>
              </p:cNvPr>
              <p:cNvSpPr/>
              <p:nvPr/>
            </p:nvSpPr>
            <p:spPr>
              <a:xfrm>
                <a:off x="6295125" y="1348325"/>
                <a:ext cx="95150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3806" h="2701" extrusionOk="0">
                    <a:moveTo>
                      <a:pt x="1" y="1"/>
                    </a:moveTo>
                    <a:lnTo>
                      <a:pt x="1" y="509"/>
                    </a:lnTo>
                    <a:lnTo>
                      <a:pt x="3805" y="2701"/>
                    </a:lnTo>
                    <a:lnTo>
                      <a:pt x="3805" y="21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917;p96">
                <a:extLst>
                  <a:ext uri="{FF2B5EF4-FFF2-40B4-BE49-F238E27FC236}">
                    <a16:creationId xmlns:a16="http://schemas.microsoft.com/office/drawing/2014/main" id="{033EAC4F-1A7B-B7F7-0837-ED08DC97B770}"/>
                  </a:ext>
                </a:extLst>
              </p:cNvPr>
              <p:cNvSpPr/>
              <p:nvPr/>
            </p:nvSpPr>
            <p:spPr>
              <a:xfrm>
                <a:off x="6390250" y="1313700"/>
                <a:ext cx="156925" cy="102150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4086" extrusionOk="0">
                    <a:moveTo>
                      <a:pt x="6277" y="1"/>
                    </a:moveTo>
                    <a:lnTo>
                      <a:pt x="0" y="3577"/>
                    </a:lnTo>
                    <a:lnTo>
                      <a:pt x="0" y="4086"/>
                    </a:lnTo>
                    <a:lnTo>
                      <a:pt x="6277" y="439"/>
                    </a:lnTo>
                    <a:lnTo>
                      <a:pt x="6277" y="1"/>
                    </a:lnTo>
                    <a:close/>
                  </a:path>
                </a:pathLst>
              </a:custGeom>
              <a:solidFill>
                <a:srgbClr val="76C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918;p96">
                <a:extLst>
                  <a:ext uri="{FF2B5EF4-FFF2-40B4-BE49-F238E27FC236}">
                    <a16:creationId xmlns:a16="http://schemas.microsoft.com/office/drawing/2014/main" id="{4FB8A7D2-2A72-704B-6C51-404C6897A51E}"/>
                  </a:ext>
                </a:extLst>
              </p:cNvPr>
              <p:cNvSpPr/>
              <p:nvPr/>
            </p:nvSpPr>
            <p:spPr>
              <a:xfrm>
                <a:off x="6278475" y="1608850"/>
                <a:ext cx="43850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2557" extrusionOk="0">
                    <a:moveTo>
                      <a:pt x="539" y="1"/>
                    </a:moveTo>
                    <a:cubicBezTo>
                      <a:pt x="213" y="1"/>
                      <a:pt x="1" y="312"/>
                      <a:pt x="1" y="765"/>
                    </a:cubicBezTo>
                    <a:cubicBezTo>
                      <a:pt x="1" y="1414"/>
                      <a:pt x="369" y="2220"/>
                      <a:pt x="877" y="2448"/>
                    </a:cubicBezTo>
                    <a:cubicBezTo>
                      <a:pt x="1014" y="2521"/>
                      <a:pt x="1139" y="2556"/>
                      <a:pt x="1250" y="2556"/>
                    </a:cubicBezTo>
                    <a:cubicBezTo>
                      <a:pt x="1562" y="2556"/>
                      <a:pt x="1754" y="2274"/>
                      <a:pt x="1754" y="1782"/>
                    </a:cubicBezTo>
                    <a:cubicBezTo>
                      <a:pt x="1754" y="1133"/>
                      <a:pt x="1403" y="397"/>
                      <a:pt x="877" y="99"/>
                    </a:cubicBezTo>
                    <a:cubicBezTo>
                      <a:pt x="755" y="32"/>
                      <a:pt x="641" y="1"/>
                      <a:pt x="5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919;p96">
                <a:extLst>
                  <a:ext uri="{FF2B5EF4-FFF2-40B4-BE49-F238E27FC236}">
                    <a16:creationId xmlns:a16="http://schemas.microsoft.com/office/drawing/2014/main" id="{51CEE959-8457-F424-AAFA-792D6E6CF059}"/>
                  </a:ext>
                </a:extLst>
              </p:cNvPr>
              <p:cNvSpPr/>
              <p:nvPr/>
            </p:nvSpPr>
            <p:spPr>
              <a:xfrm>
                <a:off x="6285925" y="1630100"/>
                <a:ext cx="2020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808" h="1135" extrusionOk="0">
                    <a:moveTo>
                      <a:pt x="272" y="1"/>
                    </a:moveTo>
                    <a:cubicBezTo>
                      <a:pt x="124" y="1"/>
                      <a:pt x="1" y="134"/>
                      <a:pt x="1" y="353"/>
                    </a:cubicBezTo>
                    <a:cubicBezTo>
                      <a:pt x="1" y="634"/>
                      <a:pt x="229" y="932"/>
                      <a:pt x="439" y="1072"/>
                    </a:cubicBezTo>
                    <a:cubicBezTo>
                      <a:pt x="501" y="1115"/>
                      <a:pt x="557" y="1135"/>
                      <a:pt x="605" y="1135"/>
                    </a:cubicBezTo>
                    <a:cubicBezTo>
                      <a:pt x="733" y="1135"/>
                      <a:pt x="807" y="996"/>
                      <a:pt x="807" y="792"/>
                    </a:cubicBezTo>
                    <a:cubicBezTo>
                      <a:pt x="807" y="494"/>
                      <a:pt x="667" y="125"/>
                      <a:pt x="439" y="55"/>
                    </a:cubicBezTo>
                    <a:cubicBezTo>
                      <a:pt x="383" y="18"/>
                      <a:pt x="326" y="1"/>
                      <a:pt x="2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920;p96">
                <a:extLst>
                  <a:ext uri="{FF2B5EF4-FFF2-40B4-BE49-F238E27FC236}">
                    <a16:creationId xmlns:a16="http://schemas.microsoft.com/office/drawing/2014/main" id="{624E08D3-ACE5-105E-13B5-54B59CB3AEB4}"/>
                  </a:ext>
                </a:extLst>
              </p:cNvPr>
              <p:cNvSpPr/>
              <p:nvPr/>
            </p:nvSpPr>
            <p:spPr>
              <a:xfrm>
                <a:off x="6461250" y="1479825"/>
                <a:ext cx="31150" cy="5305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2122" extrusionOk="0">
                    <a:moveTo>
                      <a:pt x="1245" y="0"/>
                    </a:moveTo>
                    <a:lnTo>
                      <a:pt x="579" y="439"/>
                    </a:lnTo>
                    <a:lnTo>
                      <a:pt x="0" y="1981"/>
                    </a:lnTo>
                    <a:lnTo>
                      <a:pt x="509" y="2122"/>
                    </a:lnTo>
                    <a:lnTo>
                      <a:pt x="124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921;p96">
                <a:extLst>
                  <a:ext uri="{FF2B5EF4-FFF2-40B4-BE49-F238E27FC236}">
                    <a16:creationId xmlns:a16="http://schemas.microsoft.com/office/drawing/2014/main" id="{E3BB45D8-514B-FAB7-1C8F-4CF7F4C71E6F}"/>
                  </a:ext>
                </a:extLst>
              </p:cNvPr>
              <p:cNvSpPr/>
              <p:nvPr/>
            </p:nvSpPr>
            <p:spPr>
              <a:xfrm>
                <a:off x="6483150" y="1479825"/>
                <a:ext cx="25450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912" extrusionOk="0">
                    <a:moveTo>
                      <a:pt x="369" y="0"/>
                    </a:moveTo>
                    <a:lnTo>
                      <a:pt x="1" y="947"/>
                    </a:lnTo>
                    <a:lnTo>
                      <a:pt x="369" y="1543"/>
                    </a:lnTo>
                    <a:lnTo>
                      <a:pt x="71" y="1911"/>
                    </a:lnTo>
                    <a:lnTo>
                      <a:pt x="71" y="1911"/>
                    </a:lnTo>
                    <a:lnTo>
                      <a:pt x="807" y="1613"/>
                    </a:lnTo>
                    <a:lnTo>
                      <a:pt x="1018" y="596"/>
                    </a:lnTo>
                    <a:lnTo>
                      <a:pt x="807" y="877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922;p96">
                <a:extLst>
                  <a:ext uri="{FF2B5EF4-FFF2-40B4-BE49-F238E27FC236}">
                    <a16:creationId xmlns:a16="http://schemas.microsoft.com/office/drawing/2014/main" id="{97020543-8D64-F6EF-DC40-8829D4B7417D}"/>
                  </a:ext>
                </a:extLst>
              </p:cNvPr>
              <p:cNvSpPr/>
              <p:nvPr/>
            </p:nvSpPr>
            <p:spPr>
              <a:xfrm>
                <a:off x="6501575" y="1516625"/>
                <a:ext cx="23675" cy="47375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95" extrusionOk="0">
                    <a:moveTo>
                      <a:pt x="439" y="1"/>
                    </a:moveTo>
                    <a:lnTo>
                      <a:pt x="0" y="650"/>
                    </a:lnTo>
                    <a:lnTo>
                      <a:pt x="649" y="1894"/>
                    </a:lnTo>
                    <a:lnTo>
                      <a:pt x="947" y="948"/>
                    </a:lnTo>
                    <a:lnTo>
                      <a:pt x="4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923;p96">
                <a:extLst>
                  <a:ext uri="{FF2B5EF4-FFF2-40B4-BE49-F238E27FC236}">
                    <a16:creationId xmlns:a16="http://schemas.microsoft.com/office/drawing/2014/main" id="{9CCBD4B3-B3C2-82D0-6D7A-A41E5831D702}"/>
                  </a:ext>
                </a:extLst>
              </p:cNvPr>
              <p:cNvSpPr/>
              <p:nvPr/>
            </p:nvSpPr>
            <p:spPr>
              <a:xfrm>
                <a:off x="6483150" y="1549500"/>
                <a:ext cx="34650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456" extrusionOk="0">
                    <a:moveTo>
                      <a:pt x="439" y="1"/>
                    </a:moveTo>
                    <a:lnTo>
                      <a:pt x="1" y="1018"/>
                    </a:lnTo>
                    <a:lnTo>
                      <a:pt x="439" y="1456"/>
                    </a:lnTo>
                    <a:lnTo>
                      <a:pt x="439" y="1088"/>
                    </a:lnTo>
                    <a:lnTo>
                      <a:pt x="1386" y="579"/>
                    </a:lnTo>
                    <a:lnTo>
                      <a:pt x="1105" y="1"/>
                    </a:lnTo>
                    <a:lnTo>
                      <a:pt x="439" y="351"/>
                    </a:lnTo>
                    <a:lnTo>
                      <a:pt x="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924;p96">
                <a:extLst>
                  <a:ext uri="{FF2B5EF4-FFF2-40B4-BE49-F238E27FC236}">
                    <a16:creationId xmlns:a16="http://schemas.microsoft.com/office/drawing/2014/main" id="{B14F6522-3CAE-28C6-CFFA-E52EEE941F10}"/>
                  </a:ext>
                </a:extLst>
              </p:cNvPr>
              <p:cNvSpPr/>
              <p:nvPr/>
            </p:nvSpPr>
            <p:spPr>
              <a:xfrm>
                <a:off x="6442825" y="1567475"/>
                <a:ext cx="35100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16" extrusionOk="0">
                    <a:moveTo>
                      <a:pt x="1404" y="1"/>
                    </a:moveTo>
                    <a:lnTo>
                      <a:pt x="1" y="737"/>
                    </a:lnTo>
                    <a:lnTo>
                      <a:pt x="299" y="1315"/>
                    </a:lnTo>
                    <a:lnTo>
                      <a:pt x="1404" y="737"/>
                    </a:lnTo>
                    <a:lnTo>
                      <a:pt x="14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925;p96">
                <a:extLst>
                  <a:ext uri="{FF2B5EF4-FFF2-40B4-BE49-F238E27FC236}">
                    <a16:creationId xmlns:a16="http://schemas.microsoft.com/office/drawing/2014/main" id="{1A0C70C2-B8DE-555A-5E10-2B58F51E7E4F}"/>
                  </a:ext>
                </a:extLst>
              </p:cNvPr>
              <p:cNvSpPr/>
              <p:nvPr/>
            </p:nvSpPr>
            <p:spPr>
              <a:xfrm>
                <a:off x="6442825" y="1536350"/>
                <a:ext cx="29400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1982" extrusionOk="0">
                    <a:moveTo>
                      <a:pt x="965" y="1"/>
                    </a:moveTo>
                    <a:lnTo>
                      <a:pt x="229" y="597"/>
                    </a:lnTo>
                    <a:lnTo>
                      <a:pt x="439" y="667"/>
                    </a:lnTo>
                    <a:lnTo>
                      <a:pt x="1" y="1982"/>
                    </a:lnTo>
                    <a:lnTo>
                      <a:pt x="667" y="1614"/>
                    </a:lnTo>
                    <a:lnTo>
                      <a:pt x="965" y="667"/>
                    </a:lnTo>
                    <a:lnTo>
                      <a:pt x="1176" y="737"/>
                    </a:lnTo>
                    <a:lnTo>
                      <a:pt x="1176" y="737"/>
                    </a:lnTo>
                    <a:lnTo>
                      <a:pt x="9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" grpId="0"/>
      <p:bldP spid="560" grpId="0"/>
      <p:bldP spid="516" grpId="0"/>
      <p:bldP spid="580" grpId="0"/>
      <p:bldP spid="536" grpId="0"/>
      <p:bldP spid="5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137;p94">
            <a:extLst>
              <a:ext uri="{FF2B5EF4-FFF2-40B4-BE49-F238E27FC236}">
                <a16:creationId xmlns:a16="http://schemas.microsoft.com/office/drawing/2014/main" id="{FC6E558B-DF3B-907B-B028-0DF37A0A07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38350" y="771524"/>
            <a:ext cx="3867300" cy="8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</a:rPr>
              <a:t>obrigada</a:t>
            </a:r>
            <a:endParaRPr sz="4800" dirty="0">
              <a:solidFill>
                <a:schemeClr val="accent1"/>
              </a:solidFill>
            </a:endParaRPr>
          </a:p>
        </p:txBody>
      </p:sp>
      <p:pic>
        <p:nvPicPr>
          <p:cNvPr id="7" name="Google Shape;6165;p94">
            <a:extLst>
              <a:ext uri="{FF2B5EF4-FFF2-40B4-BE49-F238E27FC236}">
                <a16:creationId xmlns:a16="http://schemas.microsoft.com/office/drawing/2014/main" id="{8A452F59-6D7B-D1E6-8E5B-1318D0C1D3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828375" y="1507793"/>
            <a:ext cx="3818651" cy="3981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3495045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Smart City Company Meeting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89EA5"/>
      </a:accent1>
      <a:accent2>
        <a:srgbClr val="77BE9C"/>
      </a:accent2>
      <a:accent3>
        <a:srgbClr val="A8DBA7"/>
      </a:accent3>
      <a:accent4>
        <a:srgbClr val="D0F09F"/>
      </a:accent4>
      <a:accent5>
        <a:srgbClr val="FFFFFF"/>
      </a:accent5>
      <a:accent6>
        <a:srgbClr val="22262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0ACA484E10974AAF14308201C8EC44" ma:contentTypeVersion="14" ma:contentTypeDescription="Create a new document." ma:contentTypeScope="" ma:versionID="9679d08717e87f882a6875ae29ff5119">
  <xsd:schema xmlns:xsd="http://www.w3.org/2001/XMLSchema" xmlns:xs="http://www.w3.org/2001/XMLSchema" xmlns:p="http://schemas.microsoft.com/office/2006/metadata/properties" xmlns:ns3="618ae11f-b09b-4dd6-96d9-be02694534aa" xmlns:ns4="cdd1733f-32d3-4ab9-8d53-4ca35bc3239d" targetNamespace="http://schemas.microsoft.com/office/2006/metadata/properties" ma:root="true" ma:fieldsID="acdbe6cb9fe010697d8a97d68cf36fa6" ns3:_="" ns4:_="">
    <xsd:import namespace="618ae11f-b09b-4dd6-96d9-be02694534aa"/>
    <xsd:import namespace="cdd1733f-32d3-4ab9-8d53-4ca35bc323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earchProperties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ae11f-b09b-4dd6-96d9-be02694534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1733f-32d3-4ab9-8d53-4ca35bc323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8ae11f-b09b-4dd6-96d9-be02694534aa" xsi:nil="true"/>
  </documentManagement>
</p:properties>
</file>

<file path=customXml/itemProps1.xml><?xml version="1.0" encoding="utf-8"?>
<ds:datastoreItem xmlns:ds="http://schemas.openxmlformats.org/officeDocument/2006/customXml" ds:itemID="{D4811754-D4F4-447B-8D24-FC43C3DD31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8ae11f-b09b-4dd6-96d9-be02694534aa"/>
    <ds:schemaRef ds:uri="cdd1733f-32d3-4ab9-8d53-4ca35bc323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54481B-796E-4043-8178-A8BDFE9962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898888-94C9-4AEA-BEBA-9CA36DFC56BA}">
  <ds:schemaRefs>
    <ds:schemaRef ds:uri="http://schemas.microsoft.com/office/2006/documentManagement/types"/>
    <ds:schemaRef ds:uri="cdd1733f-32d3-4ab9-8d53-4ca35bc3239d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618ae11f-b09b-4dd6-96d9-be02694534a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145</Words>
  <Application>Microsoft Office PowerPoint</Application>
  <PresentationFormat>Apresentação na tela (16:9)</PresentationFormat>
  <Paragraphs>38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Unica One</vt:lpstr>
      <vt:lpstr>Lato Light</vt:lpstr>
      <vt:lpstr>Arial</vt:lpstr>
      <vt:lpstr>Smart City Company Meeting XL by Slidesgo</vt:lpstr>
      <vt:lpstr>São Caetano do Sul</vt:lpstr>
      <vt:lpstr>O time</vt:lpstr>
      <vt:lpstr>Pilares da solução</vt:lpstr>
      <vt:lpstr>Segurança</vt:lpstr>
      <vt:lpstr>conectividade</vt:lpstr>
      <vt:lpstr>transporte</vt:lpstr>
      <vt:lpstr>meio ambiente</vt:lpstr>
      <vt:lpstr>obrigada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São Caetano do Sul</dc:title>
  <dc:creator>gio .</dc:creator>
  <cp:lastModifiedBy>GIOVANNA APARECIDA VILLANOVA</cp:lastModifiedBy>
  <cp:revision>4</cp:revision>
  <dcterms:modified xsi:type="dcterms:W3CDTF">2024-04-01T23:24:27Z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0x010100470ACA484E10974AAF14308201C8EC44</vt:lpwstr>
  </property>
</Properties>
</file>