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3" r:id="rId5"/>
    <p:sldId id="321" r:id="rId6"/>
    <p:sldId id="320" r:id="rId7"/>
    <p:sldId id="324" r:id="rId8"/>
    <p:sldId id="325" r:id="rId9"/>
    <p:sldId id="326" r:id="rId10"/>
    <p:sldId id="327" r:id="rId11"/>
    <p:sldId id="328" r:id="rId12"/>
    <p:sldId id="329" r:id="rId13"/>
    <p:sldId id="332" r:id="rId14"/>
    <p:sldId id="331" r:id="rId15"/>
    <p:sldId id="333" r:id="rId16"/>
    <p:sldId id="319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адежда Голубина" initials="НГ" lastIdx="1" clrIdx="0">
    <p:extLst>
      <p:ext uri="{19B8F6BF-5375-455C-9EA6-DF929625EA0E}">
        <p15:presenceInfo xmlns:p15="http://schemas.microsoft.com/office/powerpoint/2012/main" userId="7acc807460345f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845" y="67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 modNotesMaster modHandout">
      <pc:chgData name="Fake Test User" userId="SID-0" providerId="Test" clId="FakeClientId" dt="2024-03-07T09:19:33.819" v="50" actId="790"/>
      <pc:docMkLst>
        <pc:docMk/>
      </pc:docMkLst>
      <pc:sldChg chg="modNotes">
        <pc:chgData name="Fake Test User" userId="SID-0" providerId="Test" clId="FakeClientId" dt="2024-03-07T09:14:49.784" v="16" actId="790"/>
        <pc:sldMkLst>
          <pc:docMk/>
          <pc:sldMk cId="704370842" sldId="310"/>
        </pc:sldMkLst>
      </pc:sldChg>
      <pc:sldChg chg="modSp mod modNotes">
        <pc:chgData name="Fake Test User" userId="SID-0" providerId="Test" clId="FakeClientId" dt="2024-03-07T09:17:35.958" v="33" actId="790"/>
        <pc:sldMkLst>
          <pc:docMk/>
          <pc:sldMk cId="1669023770" sldId="311"/>
        </pc:sldMkLst>
        <pc:spChg chg="mod">
          <ac:chgData name="Fake Test User" userId="SID-0" providerId="Test" clId="FakeClientId" dt="2024-03-07T09:17:35.958" v="33" actId="790"/>
          <ac:spMkLst>
            <pc:docMk/>
            <pc:sldMk cId="1669023770" sldId="311"/>
            <ac:spMk id="2" creationId="{D444EDC2-BFBF-920F-CB70-9AF732466054}"/>
          </ac:spMkLst>
        </pc:spChg>
        <pc:spChg chg="mod">
          <ac:chgData name="Fake Test User" userId="SID-0" providerId="Test" clId="FakeClientId" dt="2024-03-07T09:17:35.958" v="33" actId="790"/>
          <ac:spMkLst>
            <pc:docMk/>
            <pc:sldMk cId="1669023770" sldId="311"/>
            <ac:spMk id="4" creationId="{CA7BF639-9897-7AC5-9AE9-B87BE1DE79F3}"/>
          </ac:spMkLst>
        </pc:spChg>
        <pc:graphicFrameChg chg="modGraphic">
          <ac:chgData name="Fake Test User" userId="SID-0" providerId="Test" clId="FakeClientId" dt="2024-03-07T09:17:25.692" v="32" actId="14734"/>
          <ac:graphicFrameMkLst>
            <pc:docMk/>
            <pc:sldMk cId="1669023770" sldId="311"/>
            <ac:graphicFrameMk id="5" creationId="{D1DCF783-46E9-D159-7BE1-A0FAAD6D6524}"/>
          </ac:graphicFrameMkLst>
        </pc:graphicFrameChg>
      </pc:sldChg>
      <pc:sldChg chg="modSp mod modNotes">
        <pc:chgData name="Fake Test User" userId="SID-0" providerId="Test" clId="FakeClientId" dt="2024-03-07T09:17:43.895" v="34" actId="790"/>
        <pc:sldMkLst>
          <pc:docMk/>
          <pc:sldMk cId="952135350" sldId="312"/>
        </pc:sldMkLst>
        <pc:spChg chg="mod">
          <ac:chgData name="Fake Test User" userId="SID-0" providerId="Test" clId="FakeClientId" dt="2024-03-07T09:17:43.895" v="34" actId="790"/>
          <ac:spMkLst>
            <pc:docMk/>
            <pc:sldMk cId="952135350" sldId="312"/>
            <ac:spMk id="2" creationId="{35BFFCC8-C04D-0071-3B14-4AF828E000B0}"/>
          </ac:spMkLst>
        </pc:spChg>
        <pc:spChg chg="mod">
          <ac:chgData name="Fake Test User" userId="SID-0" providerId="Test" clId="FakeClientId" dt="2024-03-07T09:17:43.895" v="34" actId="790"/>
          <ac:spMkLst>
            <pc:docMk/>
            <pc:sldMk cId="952135350" sldId="312"/>
            <ac:spMk id="3" creationId="{D9D6A759-37B6-1E14-BD05-D652BEECEA33}"/>
          </ac:spMkLst>
        </pc:spChg>
        <pc:spChg chg="mod">
          <ac:chgData name="Fake Test User" userId="SID-0" providerId="Test" clId="FakeClientId" dt="2024-03-07T09:17:43.895" v="34" actId="790"/>
          <ac:spMkLst>
            <pc:docMk/>
            <pc:sldMk cId="952135350" sldId="312"/>
            <ac:spMk id="6" creationId="{9F0E1748-5A63-CCAD-65B2-FB5DB78846F2}"/>
          </ac:spMkLst>
        </pc:spChg>
        <pc:spChg chg="mod">
          <ac:chgData name="Fake Test User" userId="SID-0" providerId="Test" clId="FakeClientId" dt="2024-03-07T09:17:43.895" v="34" actId="790"/>
          <ac:spMkLst>
            <pc:docMk/>
            <pc:sldMk cId="952135350" sldId="312"/>
            <ac:spMk id="7" creationId="{39118A24-4E50-F77D-EF17-46A29F012C34}"/>
          </ac:spMkLst>
        </pc:spChg>
      </pc:sldChg>
      <pc:sldChg chg="modSp mod modNotes">
        <pc:chgData name="Fake Test User" userId="SID-0" providerId="Test" clId="FakeClientId" dt="2024-03-07T09:18:37.256" v="44" actId="790"/>
        <pc:sldMkLst>
          <pc:docMk/>
          <pc:sldMk cId="2224546682" sldId="313"/>
        </pc:sldMkLst>
        <pc:spChg chg="mod">
          <ac:chgData name="Fake Test User" userId="SID-0" providerId="Test" clId="FakeClientId" dt="2024-03-07T09:18:31.818" v="43" actId="790"/>
          <ac:spMkLst>
            <pc:docMk/>
            <pc:sldMk cId="2224546682" sldId="313"/>
            <ac:spMk id="2" creationId="{6059FD0C-3CC0-6307-C5F3-CCBE0B14A19F}"/>
          </ac:spMkLst>
        </pc:spChg>
        <pc:spChg chg="mod">
          <ac:chgData name="Fake Test User" userId="SID-0" providerId="Test" clId="FakeClientId" dt="2024-03-07T09:18:31.818" v="43" actId="790"/>
          <ac:spMkLst>
            <pc:docMk/>
            <pc:sldMk cId="2224546682" sldId="313"/>
            <ac:spMk id="3" creationId="{71592F51-55CE-19DC-B632-AD19560BA9D1}"/>
          </ac:spMkLst>
        </pc:spChg>
        <pc:spChg chg="mod">
          <ac:chgData name="Fake Test User" userId="SID-0" providerId="Test" clId="FakeClientId" dt="2024-03-07T09:18:31.818" v="43" actId="790"/>
          <ac:spMkLst>
            <pc:docMk/>
            <pc:sldMk cId="2224546682" sldId="313"/>
            <ac:spMk id="4" creationId="{925AA6ED-97F0-825D-71BB-D4D461E7870C}"/>
          </ac:spMkLst>
        </pc:spChg>
        <pc:graphicFrameChg chg="mod modGraphic">
          <ac:chgData name="Fake Test User" userId="SID-0" providerId="Test" clId="FakeClientId" dt="2024-03-07T09:18:37.256" v="44" actId="790"/>
          <ac:graphicFrameMkLst>
            <pc:docMk/>
            <pc:sldMk cId="2224546682" sldId="313"/>
            <ac:graphicFrameMk id="5" creationId="{4BF48F46-6E7D-0880-9D66-315C864F7D0F}"/>
          </ac:graphicFrameMkLst>
        </pc:graphicFrameChg>
      </pc:sldChg>
      <pc:sldChg chg="modSp mod modNotes">
        <pc:chgData name="Fake Test User" userId="SID-0" providerId="Test" clId="FakeClientId" dt="2024-03-07T09:18:45.646" v="45" actId="790"/>
        <pc:sldMkLst>
          <pc:docMk/>
          <pc:sldMk cId="82250651" sldId="314"/>
        </pc:sldMkLst>
        <pc:spChg chg="mod">
          <ac:chgData name="Fake Test User" userId="SID-0" providerId="Test" clId="FakeClientId" dt="2024-03-07T09:18:45.646" v="45" actId="790"/>
          <ac:spMkLst>
            <pc:docMk/>
            <pc:sldMk cId="82250651" sldId="314"/>
            <ac:spMk id="2" creationId="{C1D94129-1999-7159-E6E3-7D6C478655BD}"/>
          </ac:spMkLst>
        </pc:spChg>
        <pc:spChg chg="mod">
          <ac:chgData name="Fake Test User" userId="SID-0" providerId="Test" clId="FakeClientId" dt="2024-03-07T09:18:45.646" v="45" actId="790"/>
          <ac:spMkLst>
            <pc:docMk/>
            <pc:sldMk cId="82250651" sldId="314"/>
            <ac:spMk id="3" creationId="{43B3004F-891E-E0B4-FC2D-A5949EC33A3D}"/>
          </ac:spMkLst>
        </pc:spChg>
        <pc:spChg chg="mod">
          <ac:chgData name="Fake Test User" userId="SID-0" providerId="Test" clId="FakeClientId" dt="2024-03-07T09:18:45.646" v="45" actId="790"/>
          <ac:spMkLst>
            <pc:docMk/>
            <pc:sldMk cId="82250651" sldId="314"/>
            <ac:spMk id="4" creationId="{E52EF1C1-5933-D909-38D2-D22F630A85FE}"/>
          </ac:spMkLst>
        </pc:spChg>
      </pc:sldChg>
      <pc:sldChg chg="modSp mod modNotes">
        <pc:chgData name="Fake Test User" userId="SID-0" providerId="Test" clId="FakeClientId" dt="2024-03-07T09:18:53.037" v="46" actId="790"/>
        <pc:sldMkLst>
          <pc:docMk/>
          <pc:sldMk cId="2302010161" sldId="315"/>
        </pc:sldMkLst>
        <pc:spChg chg="mod">
          <ac:chgData name="Fake Test User" userId="SID-0" providerId="Test" clId="FakeClientId" dt="2024-03-07T09:18:53.037" v="46" actId="790"/>
          <ac:spMkLst>
            <pc:docMk/>
            <pc:sldMk cId="2302010161" sldId="315"/>
            <ac:spMk id="2" creationId="{F7CE9E18-F4C2-3B3A-348B-BE5512664CA8}"/>
          </ac:spMkLst>
        </pc:spChg>
        <pc:spChg chg="mod">
          <ac:chgData name="Fake Test User" userId="SID-0" providerId="Test" clId="FakeClientId" dt="2024-03-07T09:18:53.037" v="46" actId="790"/>
          <ac:spMkLst>
            <pc:docMk/>
            <pc:sldMk cId="2302010161" sldId="315"/>
            <ac:spMk id="3" creationId="{E3C15354-374E-4710-792F-592E588BAAE2}"/>
          </ac:spMkLst>
        </pc:spChg>
        <pc:spChg chg="mod">
          <ac:chgData name="Fake Test User" userId="SID-0" providerId="Test" clId="FakeClientId" dt="2024-03-07T09:18:53.037" v="46" actId="790"/>
          <ac:spMkLst>
            <pc:docMk/>
            <pc:sldMk cId="2302010161" sldId="315"/>
            <ac:spMk id="4" creationId="{685D951B-D6C0-AB0A-0FFD-23670BE643EE}"/>
          </ac:spMkLst>
        </pc:spChg>
        <pc:spChg chg="mod">
          <ac:chgData name="Fake Test User" userId="SID-0" providerId="Test" clId="FakeClientId" dt="2024-03-07T09:18:53.037" v="46" actId="790"/>
          <ac:spMkLst>
            <pc:docMk/>
            <pc:sldMk cId="2302010161" sldId="315"/>
            <ac:spMk id="5" creationId="{25756543-DA8C-CEE2-0E13-19DE61C1349B}"/>
          </ac:spMkLst>
        </pc:spChg>
      </pc:sldChg>
      <pc:sldChg chg="modSp mod modNotes">
        <pc:chgData name="Fake Test User" userId="SID-0" providerId="Test" clId="FakeClientId" dt="2024-03-07T09:19:00.287" v="47" actId="790"/>
        <pc:sldMkLst>
          <pc:docMk/>
          <pc:sldMk cId="554382460" sldId="316"/>
        </pc:sldMkLst>
        <pc:spChg chg="mod">
          <ac:chgData name="Fake Test User" userId="SID-0" providerId="Test" clId="FakeClientId" dt="2024-03-07T09:19:00.287" v="47" actId="790"/>
          <ac:spMkLst>
            <pc:docMk/>
            <pc:sldMk cId="554382460" sldId="316"/>
            <ac:spMk id="2" creationId="{C7992593-AF79-3D1E-E253-0765DF0F513F}"/>
          </ac:spMkLst>
        </pc:spChg>
        <pc:spChg chg="mod">
          <ac:chgData name="Fake Test User" userId="SID-0" providerId="Test" clId="FakeClientId" dt="2024-03-07T09:19:00.287" v="47" actId="790"/>
          <ac:spMkLst>
            <pc:docMk/>
            <pc:sldMk cId="554382460" sldId="316"/>
            <ac:spMk id="3" creationId="{986F71E8-8D71-9405-3A01-01C3B8F86877}"/>
          </ac:spMkLst>
        </pc:spChg>
        <pc:spChg chg="mod">
          <ac:chgData name="Fake Test User" userId="SID-0" providerId="Test" clId="FakeClientId" dt="2024-03-07T09:19:00.287" v="47" actId="790"/>
          <ac:spMkLst>
            <pc:docMk/>
            <pc:sldMk cId="554382460" sldId="316"/>
            <ac:spMk id="4" creationId="{392C90C5-5198-C255-02F9-1608AA49E088}"/>
          </ac:spMkLst>
        </pc:spChg>
        <pc:spChg chg="mod">
          <ac:chgData name="Fake Test User" userId="SID-0" providerId="Test" clId="FakeClientId" dt="2024-03-07T09:19:00.287" v="47" actId="790"/>
          <ac:spMkLst>
            <pc:docMk/>
            <pc:sldMk cId="554382460" sldId="316"/>
            <ac:spMk id="5" creationId="{A34518A5-1C9D-79F3-349C-3E7AAFD98951}"/>
          </ac:spMkLst>
        </pc:spChg>
      </pc:sldChg>
      <pc:sldChg chg="modSp mod modNotes">
        <pc:chgData name="Fake Test User" userId="SID-0" providerId="Test" clId="FakeClientId" dt="2024-03-07T09:19:08.443" v="48" actId="790"/>
        <pc:sldMkLst>
          <pc:docMk/>
          <pc:sldMk cId="4011334062" sldId="317"/>
        </pc:sldMkLst>
        <pc:spChg chg="mod">
          <ac:chgData name="Fake Test User" userId="SID-0" providerId="Test" clId="FakeClientId" dt="2024-03-07T09:19:08.443" v="48" actId="790"/>
          <ac:spMkLst>
            <pc:docMk/>
            <pc:sldMk cId="4011334062" sldId="317"/>
            <ac:spMk id="2" creationId="{1B061384-8C2A-AC46-D296-2DF95CBF10BB}"/>
          </ac:spMkLst>
        </pc:spChg>
        <pc:spChg chg="mod">
          <ac:chgData name="Fake Test User" userId="SID-0" providerId="Test" clId="FakeClientId" dt="2024-03-07T09:19:08.443" v="48" actId="790"/>
          <ac:spMkLst>
            <pc:docMk/>
            <pc:sldMk cId="4011334062" sldId="317"/>
            <ac:spMk id="3" creationId="{FEF606B8-D15C-3916-2C66-49DEC593A3C2}"/>
          </ac:spMkLst>
        </pc:spChg>
      </pc:sldChg>
      <pc:sldChg chg="modSp mod modNotes">
        <pc:chgData name="Fake Test User" userId="SID-0" providerId="Test" clId="FakeClientId" dt="2024-03-07T09:19:16.725" v="49" actId="790"/>
        <pc:sldMkLst>
          <pc:docMk/>
          <pc:sldMk cId="2906152353" sldId="318"/>
        </pc:sldMkLst>
        <pc:spChg chg="mod">
          <ac:chgData name="Fake Test User" userId="SID-0" providerId="Test" clId="FakeClientId" dt="2024-03-07T09:19:16.725" v="49" actId="790"/>
          <ac:spMkLst>
            <pc:docMk/>
            <pc:sldMk cId="2906152353" sldId="318"/>
            <ac:spMk id="2" creationId="{CFDEBC60-AA38-5DEF-3160-0CAA68F3D28C}"/>
          </ac:spMkLst>
        </pc:spChg>
        <pc:spChg chg="mod">
          <ac:chgData name="Fake Test User" userId="SID-0" providerId="Test" clId="FakeClientId" dt="2024-03-07T09:19:16.725" v="49" actId="790"/>
          <ac:spMkLst>
            <pc:docMk/>
            <pc:sldMk cId="2906152353" sldId="318"/>
            <ac:spMk id="3" creationId="{1EBEE570-1B5E-FFD1-485D-D77E4E6FE7C0}"/>
          </ac:spMkLst>
        </pc:spChg>
        <pc:spChg chg="mod">
          <ac:chgData name="Fake Test User" userId="SID-0" providerId="Test" clId="FakeClientId" dt="2024-03-07T09:19:16.725" v="49" actId="790"/>
          <ac:spMkLst>
            <pc:docMk/>
            <pc:sldMk cId="2906152353" sldId="318"/>
            <ac:spMk id="4" creationId="{527C964F-E2D5-D8E7-C513-C47A7E409DF3}"/>
          </ac:spMkLst>
        </pc:spChg>
      </pc:sldChg>
      <pc:sldChg chg="modNotes">
        <pc:chgData name="Fake Test User" userId="SID-0" providerId="Test" clId="FakeClientId" dt="2024-03-07T09:13:41.489" v="6" actId="790"/>
        <pc:sldMkLst>
          <pc:docMk/>
          <pc:sldMk cId="3421680658" sldId="319"/>
        </pc:sldMkLst>
      </pc:sldChg>
      <pc:sldChg chg="modNotes">
        <pc:chgData name="Fake Test User" userId="SID-0" providerId="Test" clId="FakeClientId" dt="2024-03-07T09:13:37.067" v="5" actId="790"/>
        <pc:sldMkLst>
          <pc:docMk/>
          <pc:sldMk cId="3752118431" sldId="320"/>
        </pc:sldMkLst>
      </pc:sldChg>
      <pc:sldChg chg="modSp mod modNotes">
        <pc:chgData name="Fake Test User" userId="SID-0" providerId="Test" clId="FakeClientId" dt="2024-03-07T09:19:33.819" v="50" actId="790"/>
        <pc:sldMkLst>
          <pc:docMk/>
          <pc:sldMk cId="1607455252" sldId="321"/>
        </pc:sldMkLst>
        <pc:spChg chg="mod">
          <ac:chgData name="Fake Test User" userId="SID-0" providerId="Test" clId="FakeClientId" dt="2024-03-07T09:19:33.819" v="50" actId="790"/>
          <ac:spMkLst>
            <pc:docMk/>
            <pc:sldMk cId="1607455252" sldId="321"/>
            <ac:spMk id="2" creationId="{2CD97761-0B88-A5E8-0B78-C39173D05F4D}"/>
          </ac:spMkLst>
        </pc:spChg>
        <pc:spChg chg="mod">
          <ac:chgData name="Fake Test User" userId="SID-0" providerId="Test" clId="FakeClientId" dt="2024-03-07T09:19:33.819" v="50" actId="790"/>
          <ac:spMkLst>
            <pc:docMk/>
            <pc:sldMk cId="1607455252" sldId="321"/>
            <ac:spMk id="3" creationId="{02BA04E6-CD61-B962-4287-DEC1993C32D6}"/>
          </ac:spMkLst>
        </pc:spChg>
        <pc:spChg chg="mod">
          <ac:chgData name="Fake Test User" userId="SID-0" providerId="Test" clId="FakeClientId" dt="2024-03-07T09:19:33.819" v="50" actId="790"/>
          <ac:spMkLst>
            <pc:docMk/>
            <pc:sldMk cId="1607455252" sldId="321"/>
            <ac:spMk id="4" creationId="{2CD4601E-33F5-5714-867D-A0B584DA7C11}"/>
          </ac:spMkLst>
        </pc:spChg>
      </pc:sldChg>
      <pc:sldChg chg="modNotes">
        <pc:chgData name="Fake Test User" userId="SID-0" providerId="Test" clId="FakeClientId" dt="2024-03-07T09:13:28.879" v="3" actId="790"/>
        <pc:sldMkLst>
          <pc:docMk/>
          <pc:sldMk cId="3378822495" sldId="322"/>
        </pc:sldMkLst>
      </pc:sldChg>
      <pc:sldMasterChg chg="modSp mod modSldLayout">
        <pc:chgData name="Fake Test User" userId="SID-0" providerId="Test" clId="FakeClientId" dt="2024-03-07T09:17:05.817" v="30" actId="790"/>
        <pc:sldMasterMkLst>
          <pc:docMk/>
          <pc:sldMasterMk cId="737433849" sldId="2147483648"/>
        </pc:sldMasterMkLst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2" creationId="{0B82F216-62F1-7E0B-63FD-51C27CDAA1B4}"/>
          </ac:spMkLst>
        </pc:spChg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3" creationId="{7E61F31D-B959-2AD8-9208-FF08B574DB47}"/>
          </ac:spMkLst>
        </pc:spChg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4" creationId="{EF32C8C7-5C6C-400B-AEC0-4D8178161BBD}"/>
          </ac:spMkLst>
        </pc:spChg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5" creationId="{4B7105D6-7B52-4B7D-9473-BCD571A93A09}"/>
          </ac:spMkLst>
        </pc:spChg>
        <pc:spChg chg="mod">
          <ac:chgData name="Fake Test User" userId="SID-0" providerId="Test" clId="FakeClientId" dt="2024-03-07T09:15:32.659" v="17" actId="790"/>
          <ac:spMkLst>
            <pc:docMk/>
            <pc:sldMasterMk cId="737433849" sldId="2147483648"/>
            <ac:spMk id="6" creationId="{B13EAA0A-7090-4FA3-AD1C-CD4570404021}"/>
          </ac:spMkLst>
        </pc:spChg>
        <pc:sldLayoutChg chg="modSp mod">
          <pc:chgData name="Fake Test User" userId="SID-0" providerId="Test" clId="FakeClientId" dt="2024-03-07T09:17:05.817" v="30" actId="790"/>
          <pc:sldLayoutMkLst>
            <pc:docMk/>
            <pc:sldMasterMk cId="737433849" sldId="2147483648"/>
            <pc:sldLayoutMk cId="643748357" sldId="2147483681"/>
          </pc:sldLayoutMkLst>
          <pc:spChg chg="mod">
            <ac:chgData name="Fake Test User" userId="SID-0" providerId="Test" clId="FakeClientId" dt="2024-03-07T09:17:05.817" v="30" actId="790"/>
            <ac:spMkLst>
              <pc:docMk/>
              <pc:sldMasterMk cId="737433849" sldId="2147483648"/>
              <pc:sldLayoutMk cId="643748357" sldId="2147483681"/>
              <ac:spMk id="2" creationId="{E1B5E70F-EF03-B535-2505-BC971E3BC36D}"/>
            </ac:spMkLst>
          </pc:spChg>
          <pc:spChg chg="mod">
            <ac:chgData name="Fake Test User" userId="SID-0" providerId="Test" clId="FakeClientId" dt="2024-03-07T09:17:05.817" v="30" actId="790"/>
            <ac:spMkLst>
              <pc:docMk/>
              <pc:sldMasterMk cId="737433849" sldId="2147483648"/>
              <pc:sldLayoutMk cId="643748357" sldId="2147483681"/>
              <ac:spMk id="7" creationId="{B03A3B6B-5129-A46A-A20C-5D7BC706C9B1}"/>
            </ac:spMkLst>
          </pc:spChg>
          <pc:spChg chg="mod">
            <ac:chgData name="Fake Test User" userId="SID-0" providerId="Test" clId="FakeClientId" dt="2024-03-07T09:17:05.817" v="30" actId="790"/>
            <ac:spMkLst>
              <pc:docMk/>
              <pc:sldMasterMk cId="737433849" sldId="2147483648"/>
              <pc:sldLayoutMk cId="643748357" sldId="2147483681"/>
              <ac:spMk id="8" creationId="{24E401A1-8CEE-5E1B-343B-D737433AE63F}"/>
            </ac:spMkLst>
          </pc:spChg>
          <pc:spChg chg="mod">
            <ac:chgData name="Fake Test User" userId="SID-0" providerId="Test" clId="FakeClientId" dt="2024-03-07T09:17:05.817" v="30" actId="790"/>
            <ac:spMkLst>
              <pc:docMk/>
              <pc:sldMasterMk cId="737433849" sldId="2147483648"/>
              <pc:sldLayoutMk cId="643748357" sldId="2147483681"/>
              <ac:spMk id="10" creationId="{AD608249-3D60-D3B2-68C5-778D0EA18F2D}"/>
            </ac:spMkLst>
          </pc:spChg>
        </pc:sldLayoutChg>
        <pc:sldLayoutChg chg="modSp mod">
          <pc:chgData name="Fake Test User" userId="SID-0" providerId="Test" clId="FakeClientId" dt="2024-03-07T09:17:01.332" v="29" actId="790"/>
          <pc:sldLayoutMkLst>
            <pc:docMk/>
            <pc:sldMasterMk cId="737433849" sldId="2147483648"/>
            <pc:sldLayoutMk cId="2691357288" sldId="2147483682"/>
          </pc:sldLayoutMkLst>
          <pc:spChg chg="mod">
            <ac:chgData name="Fake Test User" userId="SID-0" providerId="Test" clId="FakeClientId" dt="2024-03-07T09:17:01.332" v="29" actId="790"/>
            <ac:spMkLst>
              <pc:docMk/>
              <pc:sldMasterMk cId="737433849" sldId="2147483648"/>
              <pc:sldLayoutMk cId="2691357288" sldId="2147483682"/>
              <ac:spMk id="2" creationId="{05DA3688-07D1-82D9-6818-C95E9A69C2F1}"/>
            </ac:spMkLst>
          </pc:spChg>
          <pc:spChg chg="mod">
            <ac:chgData name="Fake Test User" userId="SID-0" providerId="Test" clId="FakeClientId" dt="2024-03-07T09:17:01.332" v="29" actId="790"/>
            <ac:spMkLst>
              <pc:docMk/>
              <pc:sldMasterMk cId="737433849" sldId="2147483648"/>
              <pc:sldLayoutMk cId="2691357288" sldId="2147483682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7:01.332" v="29" actId="790"/>
            <ac:spMkLst>
              <pc:docMk/>
              <pc:sldMasterMk cId="737433849" sldId="2147483648"/>
              <pc:sldLayoutMk cId="2691357288" sldId="2147483682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7:01.332" v="29" actId="790"/>
            <ac:spMkLst>
              <pc:docMk/>
              <pc:sldMasterMk cId="737433849" sldId="2147483648"/>
              <pc:sldLayoutMk cId="2691357288" sldId="2147483682"/>
              <ac:spMk id="9" creationId="{CB43608F-0A38-CF4A-4B3B-F1212E786FDE}"/>
            </ac:spMkLst>
          </pc:spChg>
        </pc:sldLayoutChg>
        <pc:sldLayoutChg chg="modSp mod">
          <pc:chgData name="Fake Test User" userId="SID-0" providerId="Test" clId="FakeClientId" dt="2024-03-07T09:16:54.879" v="28" actId="790"/>
          <pc:sldLayoutMkLst>
            <pc:docMk/>
            <pc:sldMasterMk cId="737433849" sldId="2147483648"/>
            <pc:sldLayoutMk cId="852814036" sldId="2147483684"/>
          </pc:sldLayoutMkLst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2" creationId="{8814D5F7-E70A-5F97-5C8F-95B9E1B6D492}"/>
            </ac:spMkLst>
          </pc:spChg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8" creationId="{8B0AB10A-3CAB-D4C0-3CB1-401461802BD3}"/>
            </ac:spMkLst>
          </pc:spChg>
          <pc:spChg chg="mod">
            <ac:chgData name="Fake Test User" userId="SID-0" providerId="Test" clId="FakeClientId" dt="2024-03-07T09:16:54.879" v="28" actId="790"/>
            <ac:spMkLst>
              <pc:docMk/>
              <pc:sldMasterMk cId="737433849" sldId="2147483648"/>
              <pc:sldLayoutMk cId="852814036" sldId="2147483684"/>
              <ac:spMk id="11" creationId="{7DBA8ADB-B20F-8404-46AB-AF67E25C7C75}"/>
            </ac:spMkLst>
          </pc:spChg>
        </pc:sldLayoutChg>
        <pc:sldLayoutChg chg="modSp mod">
          <pc:chgData name="Fake Test User" userId="SID-0" providerId="Test" clId="FakeClientId" dt="2024-03-07T09:16:43.332" v="27" actId="790"/>
          <pc:sldLayoutMkLst>
            <pc:docMk/>
            <pc:sldMasterMk cId="737433849" sldId="2147483648"/>
            <pc:sldLayoutMk cId="3409299127" sldId="2147483685"/>
          </pc:sldLayoutMkLst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2" creationId="{6E0EC71B-95A1-C740-6B1F-F8DF02E2D164}"/>
            </ac:spMkLst>
          </pc:spChg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12" creationId="{617CE1C3-9892-2E23-986F-80ABB41823D6}"/>
            </ac:spMkLst>
          </pc:spChg>
          <pc:spChg chg="mod">
            <ac:chgData name="Fake Test User" userId="SID-0" providerId="Test" clId="FakeClientId" dt="2024-03-07T09:16:43.332" v="27" actId="790"/>
            <ac:spMkLst>
              <pc:docMk/>
              <pc:sldMasterMk cId="737433849" sldId="2147483648"/>
              <pc:sldLayoutMk cId="3409299127" sldId="2147483685"/>
              <ac:spMk id="14" creationId="{EA708189-1532-1BDD-104F-4D8556146CEE}"/>
            </ac:spMkLst>
          </pc:spChg>
        </pc:sldLayoutChg>
        <pc:sldLayoutChg chg="modSp mod">
          <pc:chgData name="Fake Test User" userId="SID-0" providerId="Test" clId="FakeClientId" dt="2024-03-07T09:16:33.723" v="26" actId="790"/>
          <pc:sldLayoutMkLst>
            <pc:docMk/>
            <pc:sldMasterMk cId="737433849" sldId="2147483648"/>
            <pc:sldLayoutMk cId="2236107460" sldId="2147483686"/>
          </pc:sldLayoutMkLst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2" creationId="{8809D86D-3DDE-CA24-4CAA-DF6944B9BCBB}"/>
            </ac:spMkLst>
          </pc:spChg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8" creationId="{357912CB-B8F8-1E65-094F-AD3220E6C79C}"/>
            </ac:spMkLst>
          </pc:spChg>
          <pc:spChg chg="mod">
            <ac:chgData name="Fake Test User" userId="SID-0" providerId="Test" clId="FakeClientId" dt="2024-03-07T09:16:33.723" v="26" actId="790"/>
            <ac:spMkLst>
              <pc:docMk/>
              <pc:sldMasterMk cId="737433849" sldId="2147483648"/>
              <pc:sldLayoutMk cId="2236107460" sldId="2147483686"/>
              <ac:spMk id="12" creationId="{617CE1C3-9892-2E23-986F-80ABB41823D6}"/>
            </ac:spMkLst>
          </pc:spChg>
        </pc:sldLayoutChg>
        <pc:sldLayoutChg chg="modSp mod">
          <pc:chgData name="Fake Test User" userId="SID-0" providerId="Test" clId="FakeClientId" dt="2024-03-07T09:16:27.551" v="25" actId="790"/>
          <pc:sldLayoutMkLst>
            <pc:docMk/>
            <pc:sldMasterMk cId="737433849" sldId="2147483648"/>
            <pc:sldLayoutMk cId="2514237806" sldId="2147483687"/>
          </pc:sldLayoutMkLst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3" creationId="{D7B331F9-6D4A-5020-969F-E961AF374E19}"/>
            </ac:spMkLst>
          </pc:spChg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4" creationId="{C355854D-70C0-E6E1-2A0C-284D00A21AEC}"/>
            </ac:spMkLst>
          </pc:spChg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27.551" v="25" actId="790"/>
            <ac:spMkLst>
              <pc:docMk/>
              <pc:sldMasterMk cId="737433849" sldId="2147483648"/>
              <pc:sldLayoutMk cId="2514237806" sldId="2147483687"/>
              <ac:spMk id="12" creationId="{617CE1C3-9892-2E23-986F-80ABB41823D6}"/>
            </ac:spMkLst>
          </pc:spChg>
        </pc:sldLayoutChg>
        <pc:sldLayoutChg chg="modSp mod">
          <pc:chgData name="Fake Test User" userId="SID-0" providerId="Test" clId="FakeClientId" dt="2024-03-07T09:16:20.223" v="24" actId="790"/>
          <pc:sldLayoutMkLst>
            <pc:docMk/>
            <pc:sldMasterMk cId="737433849" sldId="2147483648"/>
            <pc:sldLayoutMk cId="2561720850" sldId="2147483688"/>
          </pc:sldLayoutMkLst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2" creationId="{AEA3C42D-C3E7-4F13-63E2-96D7A3B21113}"/>
            </ac:spMkLst>
          </pc:spChg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3" creationId="{1D40DF0B-6602-19D4-3110-4659C28780D5}"/>
            </ac:spMkLst>
          </pc:spChg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5" creationId="{94389812-0415-9025-AB21-4503F7DF3AB5}"/>
            </ac:spMkLst>
          </pc:spChg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6:20.223" v="24" actId="790"/>
            <ac:spMkLst>
              <pc:docMk/>
              <pc:sldMasterMk cId="737433849" sldId="2147483648"/>
              <pc:sldLayoutMk cId="2561720850" sldId="2147483688"/>
              <ac:spMk id="12" creationId="{617CE1C3-9892-2E23-986F-80ABB41823D6}"/>
            </ac:spMkLst>
          </pc:spChg>
        </pc:sldLayoutChg>
        <pc:sldLayoutChg chg="modSp mod">
          <pc:chgData name="Fake Test User" userId="SID-0" providerId="Test" clId="FakeClientId" dt="2024-03-07T09:16:14.035" v="23" actId="790"/>
          <pc:sldLayoutMkLst>
            <pc:docMk/>
            <pc:sldMasterMk cId="737433849" sldId="2147483648"/>
            <pc:sldLayoutMk cId="2069536155" sldId="2147483689"/>
          </pc:sldLayoutMkLst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5" creationId="{3901905E-33E7-852F-94E3-8E100B3D1E4A}"/>
            </ac:spMkLst>
          </pc:spChg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6" creationId="{1B7799F7-CBB1-9649-7D06-F7EEFD4F0183}"/>
            </ac:spMkLst>
          </pc:spChg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7" creationId="{B1AFC5CA-DB29-4B8C-C004-72E4EC761C3B}"/>
            </ac:spMkLst>
          </pc:spChg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8" creationId="{507175C5-CB2F-2BAC-3704-54DCD1BF043F}"/>
            </ac:spMkLst>
          </pc:spChg>
          <pc:spChg chg="mod">
            <ac:chgData name="Fake Test User" userId="SID-0" providerId="Test" clId="FakeClientId" dt="2024-03-07T09:16:14.035" v="23" actId="790"/>
            <ac:spMkLst>
              <pc:docMk/>
              <pc:sldMasterMk cId="737433849" sldId="2147483648"/>
              <pc:sldLayoutMk cId="2069536155" sldId="2147483689"/>
              <ac:spMk id="9" creationId="{E3CB2D2A-7172-87CE-D493-DAF52D62EBFC}"/>
            </ac:spMkLst>
          </pc:spChg>
        </pc:sldLayoutChg>
        <pc:sldLayoutChg chg="modSp mod">
          <pc:chgData name="Fake Test User" userId="SID-0" providerId="Test" clId="FakeClientId" dt="2024-03-07T09:15:58.519" v="22" actId="790"/>
          <pc:sldLayoutMkLst>
            <pc:docMk/>
            <pc:sldMasterMk cId="737433849" sldId="2147483648"/>
            <pc:sldLayoutMk cId="1373596587" sldId="2147483690"/>
          </pc:sldLayoutMkLst>
          <pc:spChg chg="mod">
            <ac:chgData name="Fake Test User" userId="SID-0" providerId="Test" clId="FakeClientId" dt="2024-03-07T09:15:58.519" v="22" actId="790"/>
            <ac:spMkLst>
              <pc:docMk/>
              <pc:sldMasterMk cId="737433849" sldId="2147483648"/>
              <pc:sldLayoutMk cId="1373596587" sldId="2147483690"/>
              <ac:spMk id="2" creationId="{AEA3C42D-C3E7-4F13-63E2-96D7A3B21113}"/>
            </ac:spMkLst>
          </pc:spChg>
          <pc:spChg chg="mod">
            <ac:chgData name="Fake Test User" userId="SID-0" providerId="Test" clId="FakeClientId" dt="2024-03-07T09:15:58.519" v="22" actId="790"/>
            <ac:spMkLst>
              <pc:docMk/>
              <pc:sldMasterMk cId="737433849" sldId="2147483648"/>
              <pc:sldLayoutMk cId="1373596587" sldId="2147483690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5:58.519" v="22" actId="790"/>
            <ac:spMkLst>
              <pc:docMk/>
              <pc:sldMasterMk cId="737433849" sldId="2147483648"/>
              <pc:sldLayoutMk cId="1373596587" sldId="2147483690"/>
              <ac:spMk id="8" creationId="{CE64603E-965E-E3BF-203B-F4D99428203D}"/>
            </ac:spMkLst>
          </pc:spChg>
          <pc:spChg chg="mod">
            <ac:chgData name="Fake Test User" userId="SID-0" providerId="Test" clId="FakeClientId" dt="2024-03-07T09:15:58.519" v="22" actId="790"/>
            <ac:spMkLst>
              <pc:docMk/>
              <pc:sldMasterMk cId="737433849" sldId="2147483648"/>
              <pc:sldLayoutMk cId="1373596587" sldId="2147483690"/>
              <ac:spMk id="9" creationId="{5DABAFC1-3E76-DCE6-3A6D-E0020C5BE864}"/>
            </ac:spMkLst>
          </pc:spChg>
        </pc:sldLayoutChg>
        <pc:sldLayoutChg chg="modSp mod">
          <pc:chgData name="Fake Test User" userId="SID-0" providerId="Test" clId="FakeClientId" dt="2024-03-07T09:15:53.253" v="21" actId="790"/>
          <pc:sldLayoutMkLst>
            <pc:docMk/>
            <pc:sldMasterMk cId="737433849" sldId="2147483648"/>
            <pc:sldLayoutMk cId="3227224107" sldId="2147483691"/>
          </pc:sldLayoutMkLst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6" creationId="{49C76C37-CBD2-36CF-1413-53DD1CB4A545}"/>
            </ac:spMkLst>
          </pc:spChg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7" creationId="{510D1AAD-E663-5B8E-CE72-64C1DBF19CE0}"/>
            </ac:spMkLst>
          </pc:spChg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9" creationId="{BB6B956C-A124-5A7C-EBD4-CBB618B9BC1D}"/>
            </ac:spMkLst>
          </pc:spChg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10" creationId="{D179113D-0374-3934-841E-56AD5AFCF977}"/>
            </ac:spMkLst>
          </pc:spChg>
          <pc:spChg chg="mod">
            <ac:chgData name="Fake Test User" userId="SID-0" providerId="Test" clId="FakeClientId" dt="2024-03-07T09:15:53.253" v="21" actId="790"/>
            <ac:spMkLst>
              <pc:docMk/>
              <pc:sldMasterMk cId="737433849" sldId="2147483648"/>
              <pc:sldLayoutMk cId="3227224107" sldId="2147483691"/>
              <ac:spMk id="12" creationId="{2B92702B-E14C-886C-445A-349265F37592}"/>
            </ac:spMkLst>
          </pc:spChg>
        </pc:sldLayoutChg>
        <pc:sldLayoutChg chg="modSp mod">
          <pc:chgData name="Fake Test User" userId="SID-0" providerId="Test" clId="FakeClientId" dt="2024-03-07T09:15:46.582" v="20" actId="790"/>
          <pc:sldLayoutMkLst>
            <pc:docMk/>
            <pc:sldMasterMk cId="737433849" sldId="2147483648"/>
            <pc:sldLayoutMk cId="3349029986" sldId="2147483692"/>
          </pc:sldLayoutMkLst>
          <pc:spChg chg="mod">
            <ac:chgData name="Fake Test User" userId="SID-0" providerId="Test" clId="FakeClientId" dt="2024-03-07T09:15:46.582" v="20" actId="790"/>
            <ac:spMkLst>
              <pc:docMk/>
              <pc:sldMasterMk cId="737433849" sldId="2147483648"/>
              <pc:sldLayoutMk cId="3349029986" sldId="2147483692"/>
              <ac:spMk id="6" creationId="{49C76C37-CBD2-36CF-1413-53DD1CB4A545}"/>
            </ac:spMkLst>
          </pc:spChg>
          <pc:spChg chg="mod">
            <ac:chgData name="Fake Test User" userId="SID-0" providerId="Test" clId="FakeClientId" dt="2024-03-07T09:15:46.582" v="20" actId="790"/>
            <ac:spMkLst>
              <pc:docMk/>
              <pc:sldMasterMk cId="737433849" sldId="2147483648"/>
              <pc:sldLayoutMk cId="3349029986" sldId="2147483692"/>
              <ac:spMk id="7" creationId="{510D1AAD-E663-5B8E-CE72-64C1DBF19CE0}"/>
            </ac:spMkLst>
          </pc:spChg>
          <pc:spChg chg="mod">
            <ac:chgData name="Fake Test User" userId="SID-0" providerId="Test" clId="FakeClientId" dt="2024-03-07T09:15:46.582" v="20" actId="790"/>
            <ac:spMkLst>
              <pc:docMk/>
              <pc:sldMasterMk cId="737433849" sldId="2147483648"/>
              <pc:sldLayoutMk cId="3349029986" sldId="2147483692"/>
              <ac:spMk id="9" creationId="{BB6B956C-A124-5A7C-EBD4-CBB618B9BC1D}"/>
            </ac:spMkLst>
          </pc:spChg>
          <pc:spChg chg="mod">
            <ac:chgData name="Fake Test User" userId="SID-0" providerId="Test" clId="FakeClientId" dt="2024-03-07T09:15:46.582" v="20" actId="790"/>
            <ac:spMkLst>
              <pc:docMk/>
              <pc:sldMasterMk cId="737433849" sldId="2147483648"/>
              <pc:sldLayoutMk cId="3349029986" sldId="2147483692"/>
              <ac:spMk id="12" creationId="{2B92702B-E14C-886C-445A-349265F37592}"/>
            </ac:spMkLst>
          </pc:spChg>
        </pc:sldLayoutChg>
        <pc:sldLayoutChg chg="modSp mod">
          <pc:chgData name="Fake Test User" userId="SID-0" providerId="Test" clId="FakeClientId" dt="2024-03-07T09:15:41.581" v="19" actId="790"/>
          <pc:sldLayoutMkLst>
            <pc:docMk/>
            <pc:sldMasterMk cId="737433849" sldId="2147483648"/>
            <pc:sldLayoutMk cId="3277245184" sldId="2147483693"/>
          </pc:sldLayoutMkLst>
          <pc:spChg chg="mod">
            <ac:chgData name="Fake Test User" userId="SID-0" providerId="Test" clId="FakeClientId" dt="2024-03-07T09:15:41.581" v="19" actId="790"/>
            <ac:spMkLst>
              <pc:docMk/>
              <pc:sldMasterMk cId="737433849" sldId="2147483648"/>
              <pc:sldLayoutMk cId="3277245184" sldId="2147483693"/>
              <ac:spMk id="2" creationId="{AEA3C42D-C3E7-4F13-63E2-96D7A3B21113}"/>
            </ac:spMkLst>
          </pc:spChg>
          <pc:spChg chg="mod">
            <ac:chgData name="Fake Test User" userId="SID-0" providerId="Test" clId="FakeClientId" dt="2024-03-07T09:15:41.581" v="19" actId="790"/>
            <ac:spMkLst>
              <pc:docMk/>
              <pc:sldMasterMk cId="737433849" sldId="2147483648"/>
              <pc:sldLayoutMk cId="3277245184" sldId="2147483693"/>
              <ac:spMk id="7" creationId="{75B3424C-4925-A7F7-02CD-84526B2E22EF}"/>
            </ac:spMkLst>
          </pc:spChg>
          <pc:spChg chg="mod">
            <ac:chgData name="Fake Test User" userId="SID-0" providerId="Test" clId="FakeClientId" dt="2024-03-07T09:15:41.581" v="19" actId="790"/>
            <ac:spMkLst>
              <pc:docMk/>
              <pc:sldMasterMk cId="737433849" sldId="2147483648"/>
              <pc:sldLayoutMk cId="3277245184" sldId="2147483693"/>
              <ac:spMk id="8" creationId="{CE64603E-965E-E3BF-203B-F4D99428203D}"/>
            </ac:spMkLst>
          </pc:spChg>
          <pc:spChg chg="mod">
            <ac:chgData name="Fake Test User" userId="SID-0" providerId="Test" clId="FakeClientId" dt="2024-03-07T09:15:41.581" v="19" actId="790"/>
            <ac:spMkLst>
              <pc:docMk/>
              <pc:sldMasterMk cId="737433849" sldId="2147483648"/>
              <pc:sldLayoutMk cId="3277245184" sldId="2147483693"/>
              <ac:spMk id="9" creationId="{4E9F5D75-1D8F-F695-81F8-4A6D0C678215}"/>
            </ac:spMkLst>
          </pc:spChg>
        </pc:sldLayoutChg>
        <pc:sldLayoutChg chg="modSp mod">
          <pc:chgData name="Fake Test User" userId="SID-0" providerId="Test" clId="FakeClientId" dt="2024-03-07T09:15:37.566" v="18" actId="790"/>
          <pc:sldLayoutMkLst>
            <pc:docMk/>
            <pc:sldMasterMk cId="737433849" sldId="2147483648"/>
            <pc:sldLayoutMk cId="1784555930" sldId="2147483694"/>
          </pc:sldLayoutMkLst>
          <pc:spChg chg="mod">
            <ac:chgData name="Fake Test User" userId="SID-0" providerId="Test" clId="FakeClientId" dt="2024-03-07T09:15:37.566" v="18" actId="790"/>
            <ac:spMkLst>
              <pc:docMk/>
              <pc:sldMasterMk cId="737433849" sldId="2147483648"/>
              <pc:sldLayoutMk cId="1784555930" sldId="2147483694"/>
              <ac:spMk id="2" creationId="{E1B5E70F-EF03-B535-2505-BC971E3BC36D}"/>
            </ac:spMkLst>
          </pc:spChg>
          <pc:spChg chg="mod">
            <ac:chgData name="Fake Test User" userId="SID-0" providerId="Test" clId="FakeClientId" dt="2024-03-07T09:15:37.566" v="18" actId="790"/>
            <ac:spMkLst>
              <pc:docMk/>
              <pc:sldMasterMk cId="737433849" sldId="2147483648"/>
              <pc:sldLayoutMk cId="1784555930" sldId="2147483694"/>
              <ac:spMk id="7" creationId="{B03A3B6B-5129-A46A-A20C-5D7BC706C9B1}"/>
            </ac:spMkLst>
          </pc:spChg>
          <pc:spChg chg="mod">
            <ac:chgData name="Fake Test User" userId="SID-0" providerId="Test" clId="FakeClientId" dt="2024-03-07T09:15:37.566" v="18" actId="790"/>
            <ac:spMkLst>
              <pc:docMk/>
              <pc:sldMasterMk cId="737433849" sldId="2147483648"/>
              <pc:sldLayoutMk cId="1784555930" sldId="2147483694"/>
              <ac:spMk id="8" creationId="{24E401A1-8CEE-5E1B-343B-D737433AE63F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380FF41-E2DE-4242-BF87-66A2945F926A}" type="datetime1">
              <a:rPr lang="ru-RU" smtClean="0"/>
              <a:t>30.04.2025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AC623C-86E0-4A85-83FB-F4A716956FD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5C8B0-4446-4B66-BE77-1D21AA75237E}" type="datetime1">
              <a:rPr lang="ru-RU" smtClean="0"/>
              <a:pPr/>
              <a:t>30.04.2025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7D7554-D10C-4E29-B8E6-BB7111FA614F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1321E-1E36-9448-FFBE-577EC0457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C494252-2AE7-7103-411C-690860020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7BA714B-8F04-C416-A2B2-E0386EDFA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2F6B00-3F13-2C7C-9804-C2F08EF3B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0179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5B64D-0E74-976B-9539-046CED26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36055D4-D94E-49B3-DF7C-98B57E0DC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9593936-0BAE-0F73-B832-343D80214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608048-D2D3-7994-069A-2CFC6ED3F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535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240DC-84DD-1397-71E5-B3B499C8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0361848-AA87-9037-7CD0-E4248E684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21177DF-6B3B-2637-7C13-B9990BA40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D9C24A-C48B-EC0B-9674-B9503FF35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892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D7F86-4071-5527-B594-675F2B80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7BD20A0-7142-8734-71C2-E0B202756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14152C-14EA-5F72-D99C-510A925DE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A04111-812D-B344-E9BA-C0DEFE568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928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54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656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79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2E8D5-5506-F2DC-F713-590F97178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5533DF8-3296-85D1-4558-AF4111ADF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783DA7-2CB2-73C5-61E9-E84A0866C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43145B-64CC-57D7-1919-19BA95D18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03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D7177-77D4-E8D7-50DE-47CA0DF73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6304B62-D2EB-10C6-CDEC-A97BBC3D7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853E039-8A34-D12C-8B5D-5882BCB64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3699DB-EE8D-DB50-7F83-17EB32E0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989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53E7-C718-0FD5-E4A9-F806F631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FD013C2-451C-2703-2FA0-FF56DAEE6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84478BF-FAAC-05ED-95DB-CC8F66CA3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417566-643B-A959-9019-79A703B2D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778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35F08-D3E3-C054-8BD5-50670F67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0ED8386-6875-B695-A638-A99BCFDA8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D19FDD7-674E-1079-B4DD-C62D364D7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89D316-8AC2-142B-FA58-4BC3CA21A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78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82FE6-EF64-2DDB-499A-246CDAC16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4B8FBF9-4547-DE5A-8B31-DBE8D67D9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1ECD5CB-79C5-7767-4E9A-731CE2AC7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372251-0FE5-D91D-BC48-8851DD683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4590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90DAA-E027-31C8-F0E3-376A4023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E5B3443-2554-5A52-2A8C-F7D979766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9B449BB-C130-08F4-8CCB-A401E5131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20BF5F-6513-2645-9555-B52E30686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56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4" name="Заполнитель таблицы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таблицу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Объект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аблиц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sz="2400"/>
            </a:lvl1pPr>
          </a:lstStyle>
          <a:p>
            <a:pPr rtl="0"/>
            <a:r>
              <a:rPr lang="ru-RU" noProof="0" dirty="0"/>
              <a:t>Щелкните значок, чтобы добавить таблицу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Текст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2" name="Объект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4" name="Объект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ru-RU" noProof="0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 dirty="0"/>
              <a:t>Щелкните значок, чтобы добавить фото</a:t>
            </a:r>
          </a:p>
        </p:txBody>
      </p:sp>
      <p:sp>
        <p:nvSpPr>
          <p:cNvPr id="12" name="Объект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 rtl="0"/>
            <a:r>
              <a:rPr lang="ru-RU" noProof="0" dirty="0"/>
              <a:t>Щелкните, чтобы добавить содержимое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D2D1-C83B-DF06-E6C5-AE053F8B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BCC140-8951-8C32-4448-04D9D031C078}"/>
              </a:ext>
            </a:extLst>
          </p:cNvPr>
          <p:cNvSpPr txBox="1">
            <a:spLocks/>
          </p:cNvSpPr>
          <p:nvPr/>
        </p:nvSpPr>
        <p:spPr>
          <a:xfrm>
            <a:off x="-24882" y="438540"/>
            <a:ext cx="12192000" cy="1791478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 Российской Федерации»</a:t>
            </a:r>
            <a:b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(Финансовый университет)</a:t>
            </a:r>
            <a:b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информатики и программирования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DBA67-F5E6-A490-A2C3-93FCF5105EF9}"/>
              </a:ext>
            </a:extLst>
          </p:cNvPr>
          <p:cNvSpPr txBox="1"/>
          <p:nvPr/>
        </p:nvSpPr>
        <p:spPr>
          <a:xfrm>
            <a:off x="920620" y="2733059"/>
            <a:ext cx="10350759" cy="1258358"/>
          </a:xfrm>
          <a:prstGeom prst="rect">
            <a:avLst/>
          </a:prstGeom>
          <a:solidFill>
            <a:schemeClr val="bg1"/>
          </a:solidFill>
          <a:ln>
            <a:solidFill>
              <a:srgbClr val="95B8B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5715" algn="ctr">
              <a:lnSpc>
                <a:spcPct val="108000"/>
              </a:lnSpc>
              <a:spcAft>
                <a:spcPts val="1000"/>
              </a:spcAft>
            </a:pPr>
            <a:r>
              <a:rPr lang="ru-RU" sz="36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и разработка базы данных для сети боксёрских клубов</a:t>
            </a:r>
            <a:endParaRPr lang="ru-RU" sz="36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D7CCD8D-A608-C880-3423-32AE790E4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496005"/>
              </p:ext>
            </p:extLst>
          </p:nvPr>
        </p:nvGraphicFramePr>
        <p:xfrm>
          <a:off x="0" y="3997125"/>
          <a:ext cx="12192000" cy="2576640"/>
        </p:xfrm>
        <a:graphic>
          <a:graphicData uri="http://schemas.openxmlformats.org/drawingml/2006/table">
            <a:tbl>
              <a:tblPr firstRow="1" firstCol="1" bandRow="1"/>
              <a:tblGrid>
                <a:gridCol w="12192000">
                  <a:extLst>
                    <a:ext uri="{9D8B030D-6E8A-4147-A177-3AD203B41FA5}">
                      <a16:colId xmlns:a16="http://schemas.microsoft.com/office/drawing/2014/main" val="4011750088"/>
                    </a:ext>
                  </a:extLst>
                </a:gridCol>
              </a:tblGrid>
              <a:tr h="163856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Руководитель курсового проекта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Н.А. Хасанова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Исполнитель курсового проекта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А.С. Пышонин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Москва 2025 г.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647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73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3929-D1D8-09CD-793B-D1DD0E0E7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6CD2C70-725C-0B83-931E-6645FF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289249"/>
            <a:ext cx="10392747" cy="718458"/>
          </a:xfrm>
          <a:ln w="28575">
            <a:solidFill>
              <a:srgbClr val="58696B"/>
            </a:solidFill>
          </a:ln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интерфейс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DF3800-BB8A-7DCA-03F6-4689708C6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250" y="2253044"/>
            <a:ext cx="5275542" cy="3275827"/>
          </a:xfrm>
          <a:prstGeom prst="rect">
            <a:avLst/>
          </a:prstGeom>
          <a:ln w="19050">
            <a:solidFill>
              <a:srgbClr val="58696B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B2D058-4842-920B-739C-50D3694C4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51" y="2253044"/>
            <a:ext cx="5292224" cy="3275827"/>
          </a:xfrm>
          <a:prstGeom prst="rect">
            <a:avLst/>
          </a:prstGeom>
          <a:ln w="19050">
            <a:solidFill>
              <a:srgbClr val="58696B"/>
            </a:solidFill>
          </a:ln>
        </p:spPr>
      </p:pic>
    </p:spTree>
    <p:extLst>
      <p:ext uri="{BB962C8B-B14F-4D97-AF65-F5344CB8AC3E}">
        <p14:creationId xmlns:p14="http://schemas.microsoft.com/office/powerpoint/2010/main" val="216547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7A009-8964-ECC0-B600-D49FA2F5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A52CFF-B03D-9160-5734-79B390A84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289249"/>
            <a:ext cx="10392747" cy="718458"/>
          </a:xfrm>
          <a:ln w="28575">
            <a:solidFill>
              <a:srgbClr val="58696B"/>
            </a:solidFill>
          </a:ln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интерфейс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8BD67E-60A2-6443-51C0-6882EBCD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261" y="1674082"/>
            <a:ext cx="3715316" cy="4042529"/>
          </a:xfrm>
          <a:prstGeom prst="rect">
            <a:avLst/>
          </a:prstGeom>
          <a:ln w="19050">
            <a:solidFill>
              <a:srgbClr val="58696B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2B618F-5C0D-6EB7-F18D-FB825E3A3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024" y="1674082"/>
            <a:ext cx="3682511" cy="4042529"/>
          </a:xfrm>
          <a:prstGeom prst="rect">
            <a:avLst/>
          </a:prstGeom>
          <a:ln w="19050">
            <a:solidFill>
              <a:srgbClr val="58696B"/>
            </a:solidFill>
          </a:ln>
        </p:spPr>
      </p:pic>
    </p:spTree>
    <p:extLst>
      <p:ext uri="{BB962C8B-B14F-4D97-AF65-F5344CB8AC3E}">
        <p14:creationId xmlns:p14="http://schemas.microsoft.com/office/powerpoint/2010/main" val="87146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A1DAF-A87C-2353-F939-1EC00F806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C020CBF-B7D3-603D-9AC6-88D2A63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289249"/>
            <a:ext cx="10392747" cy="718458"/>
          </a:xfrm>
          <a:ln w="28575">
            <a:solidFill>
              <a:srgbClr val="58696B"/>
            </a:solidFill>
          </a:ln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Достигнутые в ходе курсового проектирования результаты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062F4-17C7-B8B3-FC6D-EF29B85E8C01}"/>
              </a:ext>
            </a:extLst>
          </p:cNvPr>
          <p:cNvSpPr txBox="1"/>
          <p:nvPr/>
        </p:nvSpPr>
        <p:spPr>
          <a:xfrm>
            <a:off x="1155442" y="1947579"/>
            <a:ext cx="10524930" cy="3349956"/>
          </a:xfrm>
          <a:prstGeom prst="rect">
            <a:avLst/>
          </a:prstGeom>
          <a:solidFill>
            <a:schemeClr val="bg1"/>
          </a:solidFill>
          <a:ln w="28575">
            <a:solidFill>
              <a:srgbClr val="58696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курсового проекта было проведено исследование предметной области, создана концептуальная модель базы данных, спроектирована база данных для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боксерских клубов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разработаны база данных и интерфейс для взаимодействия с ней, проведено тестирование и отладка приложения. В итоге все поставленные цели и задачи достигнуты, выполнение курсового проекта считаю успешным.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3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3536303"/>
            <a:ext cx="9923770" cy="1438762"/>
          </a:xfrm>
        </p:spPr>
        <p:txBody>
          <a:bodyPr rtlCol="0">
            <a:normAutofit/>
          </a:bodyPr>
          <a:lstStyle/>
          <a:p>
            <a:pPr rtl="0"/>
            <a:r>
              <a:rPr lang="ru" sz="4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ZA" sz="4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29003"/>
          </a:xfrm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3511" y="1087139"/>
            <a:ext cx="11286930" cy="1559369"/>
          </a:xfrm>
          <a:ln w="28575">
            <a:solidFill>
              <a:srgbClr val="58696B"/>
            </a:solidFill>
          </a:ln>
        </p:spPr>
        <p:txBody>
          <a:bodyPr rtlCol="0">
            <a:normAutofit/>
          </a:bodyPr>
          <a:lstStyle/>
          <a:p>
            <a:pPr marL="180000" indent="0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базы данных, которая обеспечит удобное и надежное управление информацией о сети боксерских клубов. Разработка системы позволит автоматизировать основные бизнес-процессы, а также улучшить взаимодействие с клиентами и сотрудниками.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F4DB9-F87E-74A5-4368-820A1888CA98}"/>
              </a:ext>
            </a:extLst>
          </p:cNvPr>
          <p:cNvSpPr txBox="1"/>
          <p:nvPr/>
        </p:nvSpPr>
        <p:spPr>
          <a:xfrm>
            <a:off x="905069" y="2766034"/>
            <a:ext cx="11295372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buNone/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 включают:</a:t>
            </a:r>
            <a:endParaRPr lang="ru-RU" sz="2000" dirty="0">
              <a:solidFill>
                <a:schemeClr val="accent3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­­­­–анализ существующих методов управления данными в спортивных учреждениях и выявление их слабых сторон;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–проектирование структуры базы данных для учета информации о клубах, сотрудниках, клиентах, абонементах, услугах, инвентаре и отзывах;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–нормализация данных для исключения избыточности, обеспечения целостности данных и оптимизации работы базы данных;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–реализация SQL-запросов для создания таблиц, ввода данных, формирования отчетов и аналитики;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–проведение тестирования и валидации разработанной базы данных.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AB40729-3264-3599-D3BD-52617699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250301"/>
          </a:xfrm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 объект исследования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4E660-92A9-5682-EB90-B0492616ADFA}"/>
              </a:ext>
            </a:extLst>
          </p:cNvPr>
          <p:cNvSpPr txBox="1"/>
          <p:nvPr/>
        </p:nvSpPr>
        <p:spPr>
          <a:xfrm>
            <a:off x="1026367" y="1974982"/>
            <a:ext cx="11165632" cy="1687963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сеть боксерских клубов, предоставляющих услуги тренировок, персонального сопровождения и дополнительных сервисов для клиентов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24707-2D50-295A-3EB0-EFDDC9A261E2}"/>
              </a:ext>
            </a:extLst>
          </p:cNvPr>
          <p:cNvSpPr txBox="1"/>
          <p:nvPr/>
        </p:nvSpPr>
        <p:spPr>
          <a:xfrm>
            <a:off x="1026367" y="3662945"/>
            <a:ext cx="11165632" cy="169514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  <a:spcAft>
                <a:spcPts val="1000"/>
              </a:spcAf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разработка и использование технологий для создания эффективной базы данных, которая будет включать все аспекты управления клубами.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82D1-981A-073E-EB06-A05884B1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D1A3C17-8E46-2512-9B0A-B099412B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623526"/>
          </a:xfrm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боксерский клуб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D9289-D65D-027B-3D61-A8206515B84C}"/>
              </a:ext>
            </a:extLst>
          </p:cNvPr>
          <p:cNvSpPr txBox="1"/>
          <p:nvPr/>
        </p:nvSpPr>
        <p:spPr>
          <a:xfrm>
            <a:off x="1371599" y="2816651"/>
            <a:ext cx="10161037" cy="1695144"/>
          </a:xfrm>
          <a:prstGeom prst="rect">
            <a:avLst/>
          </a:prstGeom>
          <a:solidFill>
            <a:schemeClr val="bg1"/>
          </a:solidFill>
          <a:ln w="28575">
            <a:solidFill>
              <a:srgbClr val="58696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240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Боксерский клуб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организация, предоставляющая услуги по физической подготовке, проведению тренировок, а также дополнительным услугам, связанным с улучшением физической формы клиентов.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F58E0-7D05-0328-AB6D-EFDFEDA7B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F868E61-1A7A-745D-EC0B-06D1486A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289249"/>
            <a:ext cx="10392747" cy="718458"/>
          </a:xfrm>
          <a:ln w="28575">
            <a:solidFill>
              <a:srgbClr val="58696B"/>
            </a:solidFill>
          </a:ln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4555D1-D83D-F47C-76AF-5441A61D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098" y="1411548"/>
            <a:ext cx="6341804" cy="5157203"/>
          </a:xfrm>
          <a:prstGeom prst="rect">
            <a:avLst/>
          </a:prstGeom>
          <a:ln w="28575">
            <a:solidFill>
              <a:srgbClr val="58696B"/>
            </a:solidFill>
          </a:ln>
        </p:spPr>
      </p:pic>
    </p:spTree>
    <p:extLst>
      <p:ext uri="{BB962C8B-B14F-4D97-AF65-F5344CB8AC3E}">
        <p14:creationId xmlns:p14="http://schemas.microsoft.com/office/powerpoint/2010/main" val="158621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F555-F00C-F0C0-256A-300992CF8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F9AEB9D-3562-7B7C-41A4-C87445D5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289249"/>
            <a:ext cx="10392747" cy="718458"/>
          </a:xfrm>
          <a:ln w="28575">
            <a:solidFill>
              <a:srgbClr val="58696B"/>
            </a:solidFill>
          </a:ln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Даталогическая модель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2C8FB4A-2159-63D1-3818-8B98FC17C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39" y="1007707"/>
            <a:ext cx="5206480" cy="5850293"/>
          </a:xfrm>
          <a:prstGeom prst="rect">
            <a:avLst/>
          </a:prstGeom>
          <a:ln w="28575">
            <a:solidFill>
              <a:srgbClr val="58696B"/>
            </a:solidFill>
          </a:ln>
        </p:spPr>
      </p:pic>
    </p:spTree>
    <p:extLst>
      <p:ext uri="{BB962C8B-B14F-4D97-AF65-F5344CB8AC3E}">
        <p14:creationId xmlns:p14="http://schemas.microsoft.com/office/powerpoint/2010/main" val="200333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36035-64E1-8667-8379-548A18867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2B889B0-1354-B3F8-3F34-05A21285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289249"/>
            <a:ext cx="10392747" cy="718458"/>
          </a:xfrm>
          <a:ln w="28575">
            <a:solidFill>
              <a:srgbClr val="58696B"/>
            </a:solidFill>
          </a:ln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F3A1EC-2D02-B999-7C27-A48D787C0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200" y="1880934"/>
            <a:ext cx="9057600" cy="3670781"/>
          </a:xfrm>
          <a:prstGeom prst="rect">
            <a:avLst/>
          </a:prstGeom>
          <a:ln w="28575">
            <a:solidFill>
              <a:srgbClr val="58696B"/>
            </a:solidFill>
          </a:ln>
        </p:spPr>
      </p:pic>
    </p:spTree>
    <p:extLst>
      <p:ext uri="{BB962C8B-B14F-4D97-AF65-F5344CB8AC3E}">
        <p14:creationId xmlns:p14="http://schemas.microsoft.com/office/powerpoint/2010/main" val="3141075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EF6D2-FE16-2D83-320F-A02A0E67F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C88B5A1-0F75-3F45-3E0F-264DE4EB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289249"/>
            <a:ext cx="10392747" cy="718458"/>
          </a:xfrm>
          <a:ln w="28575">
            <a:solidFill>
              <a:srgbClr val="58696B"/>
            </a:solidFill>
          </a:ln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интерфейс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EE7B63-00F6-FF0B-E519-40C969D4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74" y="1925674"/>
            <a:ext cx="3543786" cy="4147023"/>
          </a:xfrm>
          <a:prstGeom prst="rect">
            <a:avLst/>
          </a:prstGeom>
          <a:ln w="28575">
            <a:solidFill>
              <a:srgbClr val="58696B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AEF9E0-1011-C060-530E-75358A43E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886" y="1223328"/>
            <a:ext cx="2957540" cy="5551714"/>
          </a:xfrm>
          <a:prstGeom prst="rect">
            <a:avLst/>
          </a:prstGeom>
          <a:ln w="28575">
            <a:solidFill>
              <a:srgbClr val="58696B"/>
            </a:solidFill>
          </a:ln>
        </p:spPr>
      </p:pic>
    </p:spTree>
    <p:extLst>
      <p:ext uri="{BB962C8B-B14F-4D97-AF65-F5344CB8AC3E}">
        <p14:creationId xmlns:p14="http://schemas.microsoft.com/office/powerpoint/2010/main" val="1250786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9428-368F-0DE7-B51B-C230279C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E41B4A6-AEF6-B803-710D-207C443B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408" y="289249"/>
            <a:ext cx="10392747" cy="718458"/>
          </a:xfrm>
          <a:ln w="28575">
            <a:solidFill>
              <a:srgbClr val="58696B"/>
            </a:solidFill>
          </a:ln>
        </p:spPr>
        <p:txBody>
          <a:bodyPr rtlCol="0"/>
          <a:lstStyle/>
          <a:p>
            <a:pPr algn="ctr" rtl="0"/>
            <a:r>
              <a:rPr lang="ru-RU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интерфейс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3D0BF1-8EDF-DD91-C57F-7647BFFE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48" y="2584580"/>
            <a:ext cx="2964364" cy="3155271"/>
          </a:xfrm>
          <a:prstGeom prst="rect">
            <a:avLst/>
          </a:prstGeom>
          <a:ln w="19050">
            <a:solidFill>
              <a:srgbClr val="58696B"/>
            </a:solidFill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8D37CC-090F-F5CD-6D8B-03BC0CB11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301" y="4160345"/>
            <a:ext cx="2505729" cy="2654313"/>
          </a:xfrm>
          <a:prstGeom prst="rect">
            <a:avLst/>
          </a:prstGeom>
          <a:ln w="19050">
            <a:solidFill>
              <a:srgbClr val="58696B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0020D9-A903-9CC8-F61B-B8C221500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634" y="1133997"/>
            <a:ext cx="2524779" cy="2901165"/>
          </a:xfrm>
          <a:prstGeom prst="rect">
            <a:avLst/>
          </a:prstGeom>
          <a:ln w="19050">
            <a:solidFill>
              <a:srgbClr val="58696B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F3928D-7A65-EF39-1D66-301BF1C595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572" y="2265245"/>
            <a:ext cx="1814761" cy="3790199"/>
          </a:xfrm>
          <a:prstGeom prst="rect">
            <a:avLst/>
          </a:prstGeom>
          <a:ln w="19050">
            <a:solidFill>
              <a:srgbClr val="58696B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343C56-4B3D-DA55-3879-67C3643A2E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8080" y="2268984"/>
            <a:ext cx="2338679" cy="3786461"/>
          </a:xfrm>
          <a:prstGeom prst="rect">
            <a:avLst/>
          </a:prstGeom>
          <a:ln w="19050">
            <a:solidFill>
              <a:srgbClr val="58696B"/>
            </a:solidFill>
          </a:ln>
        </p:spPr>
      </p:pic>
    </p:spTree>
    <p:extLst>
      <p:ext uri="{BB962C8B-B14F-4D97-AF65-F5344CB8AC3E}">
        <p14:creationId xmlns:p14="http://schemas.microsoft.com/office/powerpoint/2010/main" val="3900767729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345</Words>
  <Application>Microsoft Office PowerPoint</Application>
  <PresentationFormat>Широкоэкранный</PresentationFormat>
  <Paragraphs>44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Tisa Offc Serif Pro</vt:lpstr>
      <vt:lpstr>Univers Light</vt:lpstr>
      <vt:lpstr>Пользовательская</vt:lpstr>
      <vt:lpstr>Презентация PowerPoint</vt:lpstr>
      <vt:lpstr>Цели и задачи</vt:lpstr>
      <vt:lpstr>Предмет и объект исследования</vt:lpstr>
      <vt:lpstr>Что такое боксерский клуб?</vt:lpstr>
      <vt:lpstr>Инфологическая модель</vt:lpstr>
      <vt:lpstr>Даталогическая модель</vt:lpstr>
      <vt:lpstr>Моделирование бизнес-процессов</vt:lpstr>
      <vt:lpstr>Разработанный интерфейс</vt:lpstr>
      <vt:lpstr>Разработанный интерфейс</vt:lpstr>
      <vt:lpstr>Разработанный интерфейс</vt:lpstr>
      <vt:lpstr>Разработанный интерфейс</vt:lpstr>
      <vt:lpstr>Достигнутые в ходе курсового проектирования результаты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Надежда Голубина</cp:lastModifiedBy>
  <cp:revision>2</cp:revision>
  <dcterms:created xsi:type="dcterms:W3CDTF">2024-01-11T18:09:01Z</dcterms:created>
  <dcterms:modified xsi:type="dcterms:W3CDTF">2025-04-30T15:21:50Z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