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1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44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8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93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60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8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53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9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12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09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90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3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Variable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dirty="0" smtClean="0"/>
              <a:t>$</a:t>
            </a:r>
            <a:r>
              <a:rPr lang="en-US" altLang="zh-TW" sz="2000" b="1" dirty="0" err="1" smtClean="0"/>
              <a:t>numLine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calculate a volume of line</a:t>
            </a:r>
          </a:p>
          <a:p>
            <a:r>
              <a:rPr lang="en-US" altLang="zh-TW" sz="2000" b="1" dirty="0" smtClean="0"/>
              <a:t>$count</a:t>
            </a:r>
            <a:r>
              <a:rPr lang="zh-TW" altLang="en-US" sz="2000" dirty="0" smtClean="0"/>
              <a:t>：</a:t>
            </a:r>
            <a:r>
              <a:rPr lang="en-US" altLang="zh-TW" sz="2000" dirty="0"/>
              <a:t>Get coordinate </a:t>
            </a:r>
            <a:r>
              <a:rPr lang="en-US" altLang="zh-TW" sz="2000" dirty="0" smtClean="0"/>
              <a:t>list then calculate it</a:t>
            </a:r>
          </a:p>
          <a:p>
            <a:r>
              <a:rPr lang="en-US" altLang="zh-TW" sz="2000" b="1" dirty="0" smtClean="0"/>
              <a:t>$</a:t>
            </a:r>
            <a:r>
              <a:rPr lang="en-US" altLang="zh-TW" sz="2000" b="1" dirty="0" err="1" smtClean="0"/>
              <a:t>node_list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list all node information</a:t>
            </a:r>
          </a:p>
          <a:p>
            <a:r>
              <a:rPr lang="en-US" altLang="zh-TW" sz="2000" b="1" dirty="0" smtClean="0"/>
              <a:t>$</a:t>
            </a:r>
            <a:r>
              <a:rPr lang="en-US" altLang="zh-TW" sz="2000" b="1" dirty="0" err="1" smtClean="0"/>
              <a:t>rel_list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list all segment relationship with “from” node and “to” node</a:t>
            </a:r>
          </a:p>
          <a:p>
            <a:r>
              <a:rPr lang="en-US" altLang="zh-TW" sz="2000" b="1" dirty="0" smtClean="0"/>
              <a:t>$</a:t>
            </a:r>
            <a:r>
              <a:rPr lang="en-US" altLang="zh-TW" sz="2000" b="1" dirty="0" err="1" smtClean="0"/>
              <a:t>ir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the number of relationship in $</a:t>
            </a:r>
            <a:r>
              <a:rPr lang="en-US" altLang="zh-TW" sz="2000" dirty="0" err="1" smtClean="0"/>
              <a:t>rel_list</a:t>
            </a:r>
            <a:endParaRPr lang="en-US" altLang="zh-TW" sz="2000" dirty="0" smtClean="0"/>
          </a:p>
          <a:p>
            <a:r>
              <a:rPr lang="en-US" altLang="zh-TW" sz="2000" b="1" dirty="0" smtClean="0"/>
              <a:t>$tolerance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user input of tolerance (unit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meter)</a:t>
            </a:r>
          </a:p>
          <a:p>
            <a:r>
              <a:rPr lang="en-US" altLang="zh-TW" sz="2000" b="1" dirty="0" smtClean="0"/>
              <a:t>$</a:t>
            </a:r>
            <a:r>
              <a:rPr lang="en-US" altLang="zh-TW" sz="2000" b="1" dirty="0" err="1" smtClean="0"/>
              <a:t>output_list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record each reference of vertex in each line</a:t>
            </a:r>
          </a:p>
          <a:p>
            <a:r>
              <a:rPr lang="en-US" altLang="zh-TW" sz="2000" b="1" dirty="0" smtClean="0"/>
              <a:t>$</a:t>
            </a:r>
            <a:r>
              <a:rPr lang="en-US" altLang="zh-TW" sz="2000" b="1" dirty="0" err="1" smtClean="0"/>
              <a:t>output_array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sorting the coordinate then determining the order in each line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796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181932" y="626841"/>
            <a:ext cx="769121" cy="38456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ysClr val="windowText" lastClr="000000"/>
                </a:solidFill>
              </a:rPr>
              <a:t>Start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6363" y="1732687"/>
            <a:ext cx="1220260" cy="455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dk1"/>
                </a:solidFill>
              </a:rPr>
              <a:t>Find position of </a:t>
            </a:r>
            <a:r>
              <a:rPr lang="en-US" altLang="zh-TW" sz="1200" dirty="0" err="1" smtClean="0">
                <a:solidFill>
                  <a:schemeClr val="dk1"/>
                </a:solidFill>
              </a:rPr>
              <a:t>placemark</a:t>
            </a:r>
            <a:endParaRPr lang="zh-TW" altLang="en-US" sz="1200" dirty="0">
              <a:solidFill>
                <a:schemeClr val="dk1"/>
              </a:solidFill>
            </a:endParaRPr>
          </a:p>
        </p:txBody>
      </p:sp>
      <p:sp>
        <p:nvSpPr>
          <p:cNvPr id="6" name="流程圖: 資料 5"/>
          <p:cNvSpPr/>
          <p:nvPr/>
        </p:nvSpPr>
        <p:spPr>
          <a:xfrm>
            <a:off x="3834138" y="1196423"/>
            <a:ext cx="1464710" cy="38719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Input KML file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073420" y="3081074"/>
            <a:ext cx="986146" cy="29461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dk1"/>
                </a:solidFill>
              </a:rPr>
              <a:t>$</a:t>
            </a:r>
            <a:r>
              <a:rPr lang="en-US" altLang="zh-TW" sz="1200" dirty="0" err="1" smtClean="0">
                <a:solidFill>
                  <a:schemeClr val="dk1"/>
                </a:solidFill>
              </a:rPr>
              <a:t>num</a:t>
            </a:r>
            <a:r>
              <a:rPr lang="en-US" altLang="zh-TW" sz="1200" dirty="0" smtClean="0">
                <a:solidFill>
                  <a:schemeClr val="dk1"/>
                </a:solidFill>
              </a:rPr>
              <a:t> = 0</a:t>
            </a:r>
            <a:endParaRPr lang="zh-TW" altLang="en-US" sz="1200" dirty="0">
              <a:solidFill>
                <a:schemeClr val="dk1"/>
              </a:solidFill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3829865" y="2338227"/>
            <a:ext cx="1473257" cy="54117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dk1"/>
                </a:solidFill>
              </a:rPr>
              <a:t>Count </a:t>
            </a:r>
            <a:r>
              <a:rPr lang="en-US" altLang="zh-TW" sz="1200" dirty="0" err="1" smtClean="0">
                <a:solidFill>
                  <a:schemeClr val="dk1"/>
                </a:solidFill>
              </a:rPr>
              <a:t>placemark</a:t>
            </a:r>
            <a:endParaRPr lang="en-US" altLang="zh-TW" sz="1200" dirty="0" smtClean="0">
              <a:solidFill>
                <a:schemeClr val="dk1"/>
              </a:solidFill>
            </a:endParaRPr>
          </a:p>
          <a:p>
            <a:pPr algn="ctr"/>
            <a:r>
              <a:rPr lang="en-US" altLang="zh-TW" sz="1200" dirty="0" smtClean="0"/>
              <a:t>Assign to </a:t>
            </a:r>
            <a:r>
              <a:rPr lang="en-US" altLang="zh-TW" sz="1200" b="1" dirty="0" smtClean="0"/>
              <a:t>$</a:t>
            </a:r>
            <a:r>
              <a:rPr lang="en-US" altLang="zh-TW" sz="1200" b="1" dirty="0" err="1" smtClean="0"/>
              <a:t>numLine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cxnSp>
        <p:nvCxnSpPr>
          <p:cNvPr id="10" name="直線單箭頭接點 9"/>
          <p:cNvCxnSpPr>
            <a:stCxn id="8" idx="2"/>
            <a:endCxn id="7" idx="0"/>
          </p:cNvCxnSpPr>
          <p:nvPr/>
        </p:nvCxnSpPr>
        <p:spPr>
          <a:xfrm flipH="1">
            <a:off x="4566493" y="2879400"/>
            <a:ext cx="1" cy="20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5" idx="2"/>
            <a:endCxn id="8" idx="0"/>
          </p:cNvCxnSpPr>
          <p:nvPr/>
        </p:nvCxnSpPr>
        <p:spPr>
          <a:xfrm>
            <a:off x="4566493" y="2188251"/>
            <a:ext cx="1" cy="14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/>
          <p:cNvCxnSpPr>
            <a:stCxn id="4" idx="4"/>
            <a:endCxn id="6" idx="1"/>
          </p:cNvCxnSpPr>
          <p:nvPr/>
        </p:nvCxnSpPr>
        <p:spPr>
          <a:xfrm>
            <a:off x="4566493" y="1011401"/>
            <a:ext cx="0" cy="18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4"/>
            <a:endCxn id="5" idx="0"/>
          </p:cNvCxnSpPr>
          <p:nvPr/>
        </p:nvCxnSpPr>
        <p:spPr>
          <a:xfrm>
            <a:off x="4566493" y="1583622"/>
            <a:ext cx="0" cy="14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圖: 決策 14"/>
          <p:cNvSpPr/>
          <p:nvPr/>
        </p:nvSpPr>
        <p:spPr>
          <a:xfrm>
            <a:off x="3300857" y="3651226"/>
            <a:ext cx="2529284" cy="7657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 err="1" smtClean="0">
                <a:solidFill>
                  <a:schemeClr val="dk1"/>
                </a:solidFill>
              </a:rPr>
              <a:t>num</a:t>
            </a:r>
            <a:r>
              <a:rPr lang="en-US" altLang="zh-TW" sz="1200" dirty="0" smtClean="0">
                <a:solidFill>
                  <a:schemeClr val="dk1"/>
                </a:solidFill>
              </a:rPr>
              <a:t>&lt;</a:t>
            </a:r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 err="1" smtClean="0">
                <a:solidFill>
                  <a:schemeClr val="dk1"/>
                </a:solidFill>
              </a:rPr>
              <a:t>numLine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cxnSp>
        <p:nvCxnSpPr>
          <p:cNvPr id="17" name="直線單箭頭接點 16"/>
          <p:cNvCxnSpPr>
            <a:stCxn id="7" idx="2"/>
            <a:endCxn id="15" idx="0"/>
          </p:cNvCxnSpPr>
          <p:nvPr/>
        </p:nvCxnSpPr>
        <p:spPr>
          <a:xfrm flipH="1">
            <a:off x="4565499" y="3375692"/>
            <a:ext cx="994" cy="27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987407" y="2118662"/>
            <a:ext cx="986146" cy="29461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 err="1" smtClean="0">
                <a:solidFill>
                  <a:schemeClr val="dk1"/>
                </a:solidFill>
              </a:rPr>
              <a:t>i</a:t>
            </a:r>
            <a:r>
              <a:rPr lang="en-US" altLang="zh-TW" sz="1200" dirty="0" smtClean="0">
                <a:solidFill>
                  <a:schemeClr val="dk1"/>
                </a:solidFill>
              </a:rPr>
              <a:t>= 0</a:t>
            </a:r>
            <a:endParaRPr lang="zh-TW" altLang="en-US" sz="1200" dirty="0">
              <a:solidFill>
                <a:schemeClr val="dk1"/>
              </a:solidFill>
            </a:endParaRPr>
          </a:p>
        </p:txBody>
      </p:sp>
      <p:sp>
        <p:nvSpPr>
          <p:cNvPr id="19" name="流程圖: 決策 18"/>
          <p:cNvSpPr/>
          <p:nvPr/>
        </p:nvSpPr>
        <p:spPr>
          <a:xfrm>
            <a:off x="6413680" y="2579075"/>
            <a:ext cx="2133600" cy="64930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 err="1" smtClean="0">
                <a:solidFill>
                  <a:schemeClr val="dk1"/>
                </a:solidFill>
              </a:rPr>
              <a:t>i</a:t>
            </a:r>
            <a:r>
              <a:rPr lang="en-US" altLang="zh-TW" sz="1200" dirty="0" smtClean="0">
                <a:solidFill>
                  <a:schemeClr val="dk1"/>
                </a:solidFill>
              </a:rPr>
              <a:t>&lt; </a:t>
            </a:r>
            <a:r>
              <a:rPr lang="en-US" altLang="zh-TW" sz="1200" b="1" dirty="0" smtClean="0">
                <a:solidFill>
                  <a:schemeClr val="dk1"/>
                </a:solidFill>
              </a:rPr>
              <a:t>$count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6735829" y="1417404"/>
            <a:ext cx="1489303" cy="5354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dk1"/>
                </a:solidFill>
              </a:rPr>
              <a:t>Get coordinate list</a:t>
            </a:r>
          </a:p>
          <a:p>
            <a:pPr algn="ctr"/>
            <a:r>
              <a:rPr lang="en-US" altLang="zh-TW" sz="1200" dirty="0" smtClean="0"/>
              <a:t>Assign to </a:t>
            </a:r>
            <a:r>
              <a:rPr lang="en-US" altLang="zh-TW" sz="1200" b="1" dirty="0" smtClean="0"/>
              <a:t>$count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cxnSp>
        <p:nvCxnSpPr>
          <p:cNvPr id="25" name="直線單箭頭接點 24"/>
          <p:cNvCxnSpPr>
            <a:stCxn id="20" idx="2"/>
            <a:endCxn id="18" idx="0"/>
          </p:cNvCxnSpPr>
          <p:nvPr/>
        </p:nvCxnSpPr>
        <p:spPr>
          <a:xfrm flipH="1">
            <a:off x="7480480" y="1952867"/>
            <a:ext cx="1" cy="16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2"/>
            <a:endCxn id="19" idx="0"/>
          </p:cNvCxnSpPr>
          <p:nvPr/>
        </p:nvCxnSpPr>
        <p:spPr>
          <a:xfrm>
            <a:off x="7480480" y="2413280"/>
            <a:ext cx="0" cy="16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562280" y="4047123"/>
            <a:ext cx="535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true</a:t>
            </a:r>
            <a:endParaRPr lang="zh-TW" altLang="en-US" sz="1600" dirty="0"/>
          </a:p>
        </p:txBody>
      </p:sp>
      <p:sp>
        <p:nvSpPr>
          <p:cNvPr id="31" name="流程圖: 程序 30"/>
          <p:cNvSpPr/>
          <p:nvPr/>
        </p:nvSpPr>
        <p:spPr>
          <a:xfrm>
            <a:off x="6727590" y="3397481"/>
            <a:ext cx="1505780" cy="5074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Assign coordinate to </a:t>
            </a:r>
          </a:p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 err="1" smtClean="0">
                <a:solidFill>
                  <a:schemeClr val="dk1"/>
                </a:solidFill>
              </a:rPr>
              <a:t>node_list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cxnSp>
        <p:nvCxnSpPr>
          <p:cNvPr id="33" name="直線單箭頭接點 32"/>
          <p:cNvCxnSpPr>
            <a:stCxn id="19" idx="2"/>
            <a:endCxn id="31" idx="0"/>
          </p:cNvCxnSpPr>
          <p:nvPr/>
        </p:nvCxnSpPr>
        <p:spPr>
          <a:xfrm>
            <a:off x="7480480" y="3228383"/>
            <a:ext cx="0" cy="16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15" idx="3"/>
            <a:endCxn id="20" idx="1"/>
          </p:cNvCxnSpPr>
          <p:nvPr/>
        </p:nvCxnSpPr>
        <p:spPr>
          <a:xfrm flipV="1">
            <a:off x="5830141" y="1685136"/>
            <a:ext cx="905688" cy="2348947"/>
          </a:xfrm>
          <a:prstGeom prst="bentConnector3">
            <a:avLst>
              <a:gd name="adj1" fmla="val 18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589063" y="3094300"/>
            <a:ext cx="535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true</a:t>
            </a:r>
            <a:endParaRPr lang="zh-TW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6987407" y="4122322"/>
            <a:ext cx="986146" cy="29461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 err="1" smtClean="0">
                <a:solidFill>
                  <a:schemeClr val="dk1"/>
                </a:solidFill>
              </a:rPr>
              <a:t>i</a:t>
            </a:r>
            <a:r>
              <a:rPr lang="en-US" altLang="zh-TW" sz="1200" dirty="0" smtClean="0">
                <a:solidFill>
                  <a:schemeClr val="dk1"/>
                </a:solidFill>
              </a:rPr>
              <a:t>++</a:t>
            </a:r>
            <a:endParaRPr lang="zh-TW" altLang="en-US" sz="1200" dirty="0">
              <a:solidFill>
                <a:schemeClr val="dk1"/>
              </a:solidFill>
            </a:endParaRPr>
          </a:p>
        </p:txBody>
      </p:sp>
      <p:cxnSp>
        <p:nvCxnSpPr>
          <p:cNvPr id="41" name="直線單箭頭接點 40"/>
          <p:cNvCxnSpPr>
            <a:stCxn id="31" idx="2"/>
            <a:endCxn id="39" idx="0"/>
          </p:cNvCxnSpPr>
          <p:nvPr/>
        </p:nvCxnSpPr>
        <p:spPr>
          <a:xfrm>
            <a:off x="7480480" y="3904971"/>
            <a:ext cx="0" cy="21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39" idx="1"/>
            <a:endCxn id="19" idx="1"/>
          </p:cNvCxnSpPr>
          <p:nvPr/>
        </p:nvCxnSpPr>
        <p:spPr>
          <a:xfrm rot="10800000">
            <a:off x="6413681" y="2903729"/>
            <a:ext cx="573727" cy="1365902"/>
          </a:xfrm>
          <a:prstGeom prst="bentConnector3">
            <a:avLst>
              <a:gd name="adj1" fmla="val 139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圖: 程序 46"/>
          <p:cNvSpPr/>
          <p:nvPr/>
        </p:nvSpPr>
        <p:spPr>
          <a:xfrm>
            <a:off x="6738498" y="4629812"/>
            <a:ext cx="1483964" cy="46662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dk1"/>
                </a:solidFill>
              </a:rPr>
              <a:t>Get coordinate pair</a:t>
            </a:r>
          </a:p>
          <a:p>
            <a:pPr algn="ctr"/>
            <a:r>
              <a:rPr lang="en-US" altLang="zh-TW" sz="1200" dirty="0" smtClean="0"/>
              <a:t>Assign to </a:t>
            </a:r>
            <a:r>
              <a:rPr lang="en-US" altLang="zh-TW" sz="1200" b="1" dirty="0" smtClean="0"/>
              <a:t>$</a:t>
            </a:r>
            <a:r>
              <a:rPr lang="en-US" altLang="zh-TW" sz="1200" b="1" dirty="0" err="1" smtClean="0"/>
              <a:t>rel_list</a:t>
            </a:r>
            <a:endParaRPr lang="en-US" altLang="zh-TW" sz="1200" b="1" dirty="0" smtClean="0"/>
          </a:p>
        </p:txBody>
      </p:sp>
      <p:sp>
        <p:nvSpPr>
          <p:cNvPr id="48" name="矩形 47"/>
          <p:cNvSpPr/>
          <p:nvPr/>
        </p:nvSpPr>
        <p:spPr>
          <a:xfrm>
            <a:off x="6987407" y="5309305"/>
            <a:ext cx="986146" cy="29461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 err="1" smtClean="0">
                <a:solidFill>
                  <a:schemeClr val="dk1"/>
                </a:solidFill>
              </a:rPr>
              <a:t>numLine</a:t>
            </a:r>
            <a:r>
              <a:rPr lang="en-US" altLang="zh-TW" sz="1200" dirty="0" smtClean="0">
                <a:solidFill>
                  <a:schemeClr val="dk1"/>
                </a:solidFill>
              </a:rPr>
              <a:t>++</a:t>
            </a:r>
            <a:endParaRPr lang="zh-TW" altLang="en-US" sz="1200" dirty="0">
              <a:solidFill>
                <a:schemeClr val="dk1"/>
              </a:solidFill>
            </a:endParaRPr>
          </a:p>
        </p:txBody>
      </p:sp>
      <p:cxnSp>
        <p:nvCxnSpPr>
          <p:cNvPr id="50" name="肘形接點 49"/>
          <p:cNvCxnSpPr>
            <a:stCxn id="19" idx="3"/>
            <a:endCxn id="47" idx="3"/>
          </p:cNvCxnSpPr>
          <p:nvPr/>
        </p:nvCxnSpPr>
        <p:spPr>
          <a:xfrm flipH="1">
            <a:off x="8222462" y="2903729"/>
            <a:ext cx="324818" cy="1959394"/>
          </a:xfrm>
          <a:prstGeom prst="bentConnector3">
            <a:avLst>
              <a:gd name="adj1" fmla="val -70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7" idx="2"/>
            <a:endCxn id="48" idx="0"/>
          </p:cNvCxnSpPr>
          <p:nvPr/>
        </p:nvCxnSpPr>
        <p:spPr>
          <a:xfrm>
            <a:off x="7480480" y="5096433"/>
            <a:ext cx="0" cy="21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48" idx="2"/>
            <a:endCxn id="15" idx="2"/>
          </p:cNvCxnSpPr>
          <p:nvPr/>
        </p:nvCxnSpPr>
        <p:spPr>
          <a:xfrm rot="5400000" flipH="1">
            <a:off x="5429498" y="3552942"/>
            <a:ext cx="1186983" cy="2914981"/>
          </a:xfrm>
          <a:prstGeom prst="bentConnector3">
            <a:avLst>
              <a:gd name="adj1" fmla="val -19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384871" y="2522815"/>
            <a:ext cx="570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false</a:t>
            </a:r>
            <a:endParaRPr lang="zh-TW" altLang="en-US" sz="1600" dirty="0"/>
          </a:p>
        </p:txBody>
      </p:sp>
      <p:sp>
        <p:nvSpPr>
          <p:cNvPr id="67" name="流程圖: 程序 66"/>
          <p:cNvSpPr/>
          <p:nvPr/>
        </p:nvSpPr>
        <p:spPr>
          <a:xfrm>
            <a:off x="935075" y="3051217"/>
            <a:ext cx="1489303" cy="535463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Count </a:t>
            </a:r>
            <a:r>
              <a:rPr lang="en-US" altLang="zh-TW" sz="1200" b="1" dirty="0"/>
              <a:t>$</a:t>
            </a:r>
            <a:r>
              <a:rPr lang="en-US" altLang="zh-TW" sz="1200" b="1" dirty="0" err="1"/>
              <a:t>rel_list</a:t>
            </a:r>
            <a:endParaRPr lang="en-US" altLang="zh-TW" sz="1200" b="1" dirty="0"/>
          </a:p>
          <a:p>
            <a:pPr algn="ctr"/>
            <a:r>
              <a:rPr lang="en-US" altLang="zh-TW" sz="1200" dirty="0"/>
              <a:t>Assign to </a:t>
            </a:r>
            <a:r>
              <a:rPr lang="en-US" altLang="zh-TW" sz="1200" b="1" dirty="0"/>
              <a:t>$</a:t>
            </a:r>
            <a:r>
              <a:rPr lang="en-US" altLang="zh-TW" sz="1200" b="1" dirty="0" err="1"/>
              <a:t>ir</a:t>
            </a:r>
            <a:r>
              <a:rPr lang="en-US" altLang="zh-TW" sz="1200" b="1" dirty="0"/>
              <a:t> </a:t>
            </a:r>
            <a:endParaRPr lang="zh-TW" altLang="en-US" sz="1200" b="1" dirty="0"/>
          </a:p>
        </p:txBody>
      </p:sp>
      <p:cxnSp>
        <p:nvCxnSpPr>
          <p:cNvPr id="115" name="肘形接點 114"/>
          <p:cNvCxnSpPr>
            <a:stCxn id="15" idx="1"/>
            <a:endCxn id="67" idx="3"/>
          </p:cNvCxnSpPr>
          <p:nvPr/>
        </p:nvCxnSpPr>
        <p:spPr>
          <a:xfrm rot="10800000">
            <a:off x="2424379" y="3318949"/>
            <a:ext cx="876479" cy="715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2891325" y="4048160"/>
            <a:ext cx="570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false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321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/>
          <p:cNvSpPr/>
          <p:nvPr/>
        </p:nvSpPr>
        <p:spPr>
          <a:xfrm>
            <a:off x="1476781" y="1195251"/>
            <a:ext cx="1489303" cy="535463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Count </a:t>
            </a:r>
            <a:r>
              <a:rPr lang="en-US" altLang="zh-TW" sz="1200" b="1" dirty="0"/>
              <a:t>$</a:t>
            </a:r>
            <a:r>
              <a:rPr lang="en-US" altLang="zh-TW" sz="1200" b="1" dirty="0" err="1"/>
              <a:t>rel_list</a:t>
            </a:r>
            <a:endParaRPr lang="en-US" altLang="zh-TW" sz="1200" b="1" dirty="0"/>
          </a:p>
          <a:p>
            <a:pPr algn="ctr"/>
            <a:r>
              <a:rPr lang="en-US" altLang="zh-TW" sz="1200" dirty="0"/>
              <a:t>Assign to </a:t>
            </a:r>
            <a:r>
              <a:rPr lang="en-US" altLang="zh-TW" sz="1200" b="1" dirty="0"/>
              <a:t>$</a:t>
            </a:r>
            <a:r>
              <a:rPr lang="en-US" altLang="zh-TW" sz="1200" b="1" dirty="0" err="1"/>
              <a:t>ir</a:t>
            </a:r>
            <a:r>
              <a:rPr lang="en-US" altLang="zh-TW" sz="1200" b="1" dirty="0"/>
              <a:t> </a:t>
            </a:r>
            <a:endParaRPr lang="zh-TW" altLang="en-US" sz="1200" b="1" dirty="0"/>
          </a:p>
        </p:txBody>
      </p:sp>
      <p:sp>
        <p:nvSpPr>
          <p:cNvPr id="5" name="矩形 4"/>
          <p:cNvSpPr/>
          <p:nvPr/>
        </p:nvSpPr>
        <p:spPr>
          <a:xfrm>
            <a:off x="1728359" y="1921159"/>
            <a:ext cx="986146" cy="29461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/>
              <a:t>r</a:t>
            </a:r>
            <a:r>
              <a:rPr lang="en-US" altLang="zh-TW" sz="1200" dirty="0" smtClean="0">
                <a:solidFill>
                  <a:schemeClr val="dk1"/>
                </a:solidFill>
              </a:rPr>
              <a:t>= 0</a:t>
            </a:r>
            <a:endParaRPr lang="zh-TW" altLang="en-US" sz="1200" dirty="0">
              <a:solidFill>
                <a:schemeClr val="dk1"/>
              </a:solidFill>
            </a:endParaRPr>
          </a:p>
        </p:txBody>
      </p:sp>
      <p:sp>
        <p:nvSpPr>
          <p:cNvPr id="6" name="流程圖: 決策 5"/>
          <p:cNvSpPr/>
          <p:nvPr/>
        </p:nvSpPr>
        <p:spPr>
          <a:xfrm>
            <a:off x="1374509" y="2406222"/>
            <a:ext cx="1703930" cy="51854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$r</a:t>
            </a:r>
            <a:r>
              <a:rPr lang="en-US" altLang="zh-TW" sz="1200" dirty="0" smtClean="0">
                <a:solidFill>
                  <a:schemeClr val="dk1"/>
                </a:solidFill>
              </a:rPr>
              <a:t>&lt; </a:t>
            </a:r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 err="1" smtClean="0">
                <a:solidFill>
                  <a:schemeClr val="dk1"/>
                </a:solidFill>
              </a:rPr>
              <a:t>ir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 flipH="1">
            <a:off x="2221432" y="1730714"/>
            <a:ext cx="1" cy="19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2"/>
            <a:endCxn id="6" idx="0"/>
          </p:cNvCxnSpPr>
          <p:nvPr/>
        </p:nvCxnSpPr>
        <p:spPr>
          <a:xfrm>
            <a:off x="2221432" y="2215777"/>
            <a:ext cx="5042" cy="19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圖: 決策 8"/>
          <p:cNvSpPr/>
          <p:nvPr/>
        </p:nvSpPr>
        <p:spPr>
          <a:xfrm>
            <a:off x="1382869" y="4198061"/>
            <a:ext cx="1682168" cy="87765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Adjacency node?</a:t>
            </a:r>
            <a:endParaRPr lang="zh-TW" altLang="en-US" sz="1200" dirty="0">
              <a:solidFill>
                <a:schemeClr val="dk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10579" y="3068223"/>
            <a:ext cx="821706" cy="24549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 smtClean="0"/>
              <a:t>i</a:t>
            </a:r>
            <a:r>
              <a:rPr lang="en-US" altLang="zh-TW" sz="1200" dirty="0" smtClean="0">
                <a:solidFill>
                  <a:schemeClr val="dk1"/>
                </a:solidFill>
              </a:rPr>
              <a:t>= 0</a:t>
            </a:r>
            <a:endParaRPr lang="zh-TW" altLang="en-US" sz="1200" dirty="0">
              <a:solidFill>
                <a:schemeClr val="dk1"/>
              </a:solidFill>
            </a:endParaRPr>
          </a:p>
        </p:txBody>
      </p:sp>
      <p:sp>
        <p:nvSpPr>
          <p:cNvPr id="11" name="流程圖: 決策 10"/>
          <p:cNvSpPr/>
          <p:nvPr/>
        </p:nvSpPr>
        <p:spPr>
          <a:xfrm>
            <a:off x="1369467" y="3536060"/>
            <a:ext cx="1703930" cy="51854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 smtClean="0"/>
              <a:t>i</a:t>
            </a:r>
            <a:r>
              <a:rPr lang="en-US" altLang="zh-TW" sz="1200" dirty="0" smtClean="0">
                <a:solidFill>
                  <a:schemeClr val="dk1"/>
                </a:solidFill>
              </a:rPr>
              <a:t>&lt; </a:t>
            </a:r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 err="1" smtClean="0">
                <a:solidFill>
                  <a:schemeClr val="dk1"/>
                </a:solidFill>
              </a:rPr>
              <a:t>ir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cxnSp>
        <p:nvCxnSpPr>
          <p:cNvPr id="12" name="直線單箭頭接點 11"/>
          <p:cNvCxnSpPr>
            <a:stCxn id="10" idx="2"/>
            <a:endCxn id="11" idx="0"/>
          </p:cNvCxnSpPr>
          <p:nvPr/>
        </p:nvCxnSpPr>
        <p:spPr>
          <a:xfrm>
            <a:off x="2221432" y="3313713"/>
            <a:ext cx="0" cy="22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2"/>
            <a:endCxn id="10" idx="0"/>
          </p:cNvCxnSpPr>
          <p:nvPr/>
        </p:nvCxnSpPr>
        <p:spPr>
          <a:xfrm flipH="1">
            <a:off x="2221432" y="2924771"/>
            <a:ext cx="5042" cy="14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1" idx="2"/>
            <a:endCxn id="9" idx="0"/>
          </p:cNvCxnSpPr>
          <p:nvPr/>
        </p:nvCxnSpPr>
        <p:spPr>
          <a:xfrm>
            <a:off x="2221432" y="4054609"/>
            <a:ext cx="2521" cy="14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圖: 決策 14"/>
          <p:cNvSpPr/>
          <p:nvPr/>
        </p:nvSpPr>
        <p:spPr>
          <a:xfrm>
            <a:off x="1130507" y="5345832"/>
            <a:ext cx="2181849" cy="102061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dk1"/>
                </a:solidFill>
              </a:rPr>
              <a:t>If there has  intersection in two segment</a:t>
            </a:r>
            <a:endParaRPr lang="zh-TW" altLang="en-US" sz="1200" dirty="0">
              <a:solidFill>
                <a:schemeClr val="dk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90289" y="4066912"/>
            <a:ext cx="1135721" cy="25927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/>
              <a:t>i</a:t>
            </a:r>
            <a:r>
              <a:rPr lang="en-US" altLang="zh-TW" sz="1200" dirty="0" smtClean="0">
                <a:solidFill>
                  <a:schemeClr val="dk1"/>
                </a:solidFill>
              </a:rPr>
              <a:t>++</a:t>
            </a:r>
            <a:endParaRPr lang="zh-TW" altLang="en-US" sz="1200" dirty="0">
              <a:solidFill>
                <a:schemeClr val="dk1"/>
              </a:solidFill>
            </a:endParaRPr>
          </a:p>
        </p:txBody>
      </p:sp>
      <p:cxnSp>
        <p:nvCxnSpPr>
          <p:cNvPr id="17" name="肘形接點 16"/>
          <p:cNvCxnSpPr>
            <a:stCxn id="9" idx="3"/>
            <a:endCxn id="16" idx="2"/>
          </p:cNvCxnSpPr>
          <p:nvPr/>
        </p:nvCxnSpPr>
        <p:spPr>
          <a:xfrm flipV="1">
            <a:off x="3065037" y="4326187"/>
            <a:ext cx="593113" cy="310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16" idx="0"/>
            <a:endCxn id="11" idx="3"/>
          </p:cNvCxnSpPr>
          <p:nvPr/>
        </p:nvCxnSpPr>
        <p:spPr>
          <a:xfrm rot="16200000" flipV="1">
            <a:off x="3229986" y="3638747"/>
            <a:ext cx="271577" cy="584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9" idx="2"/>
            <a:endCxn id="15" idx="0"/>
          </p:cNvCxnSpPr>
          <p:nvPr/>
        </p:nvCxnSpPr>
        <p:spPr>
          <a:xfrm flipH="1">
            <a:off x="2221432" y="5075714"/>
            <a:ext cx="2521" cy="27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859878" y="4611396"/>
            <a:ext cx="535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true</a:t>
            </a:r>
            <a:endParaRPr lang="zh-TW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2209804" y="4988942"/>
            <a:ext cx="570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false</a:t>
            </a:r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2253738" y="3925002"/>
            <a:ext cx="535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true</a:t>
            </a:r>
            <a:endParaRPr lang="zh-TW" altLang="en-US" sz="1600" dirty="0"/>
          </a:p>
        </p:txBody>
      </p:sp>
      <p:cxnSp>
        <p:nvCxnSpPr>
          <p:cNvPr id="23" name="肘形接點 22"/>
          <p:cNvCxnSpPr>
            <a:stCxn id="11" idx="1"/>
            <a:endCxn id="59" idx="2"/>
          </p:cNvCxnSpPr>
          <p:nvPr/>
        </p:nvCxnSpPr>
        <p:spPr>
          <a:xfrm rot="10800000">
            <a:off x="782589" y="3325247"/>
            <a:ext cx="586878" cy="470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65371" y="3392608"/>
            <a:ext cx="570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false</a:t>
            </a:r>
            <a:endParaRPr lang="zh-TW" altLang="en-US" sz="1600" dirty="0"/>
          </a:p>
        </p:txBody>
      </p:sp>
      <p:sp>
        <p:nvSpPr>
          <p:cNvPr id="26" name="流程圖: 決策 25"/>
          <p:cNvSpPr/>
          <p:nvPr/>
        </p:nvSpPr>
        <p:spPr>
          <a:xfrm>
            <a:off x="4734927" y="5533617"/>
            <a:ext cx="1766984" cy="85842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Segment &gt;</a:t>
            </a:r>
            <a:endParaRPr lang="en-US" altLang="zh-TW" sz="1200" dirty="0" smtClean="0">
              <a:solidFill>
                <a:schemeClr val="dk1"/>
              </a:solidFill>
            </a:endParaRPr>
          </a:p>
          <a:p>
            <a:pPr algn="ctr"/>
            <a:r>
              <a:rPr lang="en-US" altLang="zh-TW" sz="1200" b="1" dirty="0" smtClean="0"/>
              <a:t>$tolerance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cxnSp>
        <p:nvCxnSpPr>
          <p:cNvPr id="31" name="肘形接點 30"/>
          <p:cNvCxnSpPr>
            <a:stCxn id="15" idx="3"/>
            <a:endCxn id="16" idx="2"/>
          </p:cNvCxnSpPr>
          <p:nvPr/>
        </p:nvCxnSpPr>
        <p:spPr>
          <a:xfrm flipV="1">
            <a:off x="3312356" y="4326187"/>
            <a:ext cx="345794" cy="15299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10524" y="5470000"/>
            <a:ext cx="570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false</a:t>
            </a:r>
            <a:endParaRPr lang="zh-TW" altLang="en-US" sz="1600" dirty="0"/>
          </a:p>
        </p:txBody>
      </p:sp>
      <p:cxnSp>
        <p:nvCxnSpPr>
          <p:cNvPr id="34" name="肘形接點 33"/>
          <p:cNvCxnSpPr>
            <a:stCxn id="15" idx="2"/>
            <a:endCxn id="26" idx="1"/>
          </p:cNvCxnSpPr>
          <p:nvPr/>
        </p:nvCxnSpPr>
        <p:spPr>
          <a:xfrm rot="5400000" flipH="1" flipV="1">
            <a:off x="3276369" y="4907891"/>
            <a:ext cx="403619" cy="2513495"/>
          </a:xfrm>
          <a:prstGeom prst="bentConnector4">
            <a:avLst>
              <a:gd name="adj1" fmla="val -56638"/>
              <a:gd name="adj2" fmla="val 717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317529" y="6250241"/>
            <a:ext cx="535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true</a:t>
            </a:r>
            <a:endParaRPr lang="zh-TW" altLang="en-US" sz="1600" dirty="0"/>
          </a:p>
        </p:txBody>
      </p:sp>
      <p:sp>
        <p:nvSpPr>
          <p:cNvPr id="41" name="流程圖: 程序 40"/>
          <p:cNvSpPr/>
          <p:nvPr/>
        </p:nvSpPr>
        <p:spPr>
          <a:xfrm>
            <a:off x="4986677" y="3940996"/>
            <a:ext cx="1429179" cy="5138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Add cross node </a:t>
            </a:r>
          </a:p>
          <a:p>
            <a:pPr algn="ctr"/>
            <a:r>
              <a:rPr lang="en-US" altLang="zh-TW" sz="1200" dirty="0" smtClean="0">
                <a:solidFill>
                  <a:schemeClr val="dk1"/>
                </a:solidFill>
              </a:rPr>
              <a:t>To</a:t>
            </a:r>
            <a:r>
              <a:rPr lang="en-US" altLang="zh-TW" sz="1200" b="1" dirty="0" smtClean="0">
                <a:solidFill>
                  <a:schemeClr val="dk1"/>
                </a:solidFill>
              </a:rPr>
              <a:t> $</a:t>
            </a:r>
            <a:r>
              <a:rPr lang="en-US" altLang="zh-TW" sz="1200" b="1" dirty="0" err="1" smtClean="0">
                <a:solidFill>
                  <a:schemeClr val="dk1"/>
                </a:solidFill>
              </a:rPr>
              <a:t>output_list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34049" y="5979043"/>
            <a:ext cx="535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true</a:t>
            </a:r>
            <a:endParaRPr lang="zh-TW" altLang="en-US" sz="1600" dirty="0"/>
          </a:p>
        </p:txBody>
      </p:sp>
      <p:cxnSp>
        <p:nvCxnSpPr>
          <p:cNvPr id="49" name="肘形接點 48"/>
          <p:cNvCxnSpPr>
            <a:stCxn id="26" idx="0"/>
            <a:endCxn id="16" idx="2"/>
          </p:cNvCxnSpPr>
          <p:nvPr/>
        </p:nvCxnSpPr>
        <p:spPr>
          <a:xfrm rot="16200000" flipV="1">
            <a:off x="4034570" y="3949767"/>
            <a:ext cx="1207430" cy="1960269"/>
          </a:xfrm>
          <a:prstGeom prst="bentConnector3">
            <a:avLst>
              <a:gd name="adj1" fmla="val 23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902878" y="5299999"/>
            <a:ext cx="570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false</a:t>
            </a:r>
            <a:endParaRPr lang="zh-TW" altLang="en-US" sz="1600" dirty="0"/>
          </a:p>
        </p:txBody>
      </p:sp>
      <p:cxnSp>
        <p:nvCxnSpPr>
          <p:cNvPr id="54" name="肘形接點 53"/>
          <p:cNvCxnSpPr>
            <a:stCxn id="26" idx="3"/>
            <a:endCxn id="41" idx="3"/>
          </p:cNvCxnSpPr>
          <p:nvPr/>
        </p:nvCxnSpPr>
        <p:spPr>
          <a:xfrm flipH="1" flipV="1">
            <a:off x="6415856" y="4197919"/>
            <a:ext cx="86055" cy="1764910"/>
          </a:xfrm>
          <a:prstGeom prst="bentConnector3">
            <a:avLst>
              <a:gd name="adj1" fmla="val -265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14728" y="3065972"/>
            <a:ext cx="1135721" cy="25927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 smtClean="0"/>
              <a:t>r</a:t>
            </a:r>
            <a:r>
              <a:rPr lang="en-US" altLang="zh-TW" sz="1200" dirty="0" smtClean="0">
                <a:solidFill>
                  <a:schemeClr val="dk1"/>
                </a:solidFill>
              </a:rPr>
              <a:t>++</a:t>
            </a:r>
            <a:endParaRPr lang="zh-TW" altLang="en-US" sz="1200" dirty="0">
              <a:solidFill>
                <a:schemeClr val="dk1"/>
              </a:solidFill>
            </a:endParaRPr>
          </a:p>
        </p:txBody>
      </p:sp>
      <p:cxnSp>
        <p:nvCxnSpPr>
          <p:cNvPr id="63" name="肘形接點 62"/>
          <p:cNvCxnSpPr>
            <a:stCxn id="59" idx="0"/>
            <a:endCxn id="6" idx="1"/>
          </p:cNvCxnSpPr>
          <p:nvPr/>
        </p:nvCxnSpPr>
        <p:spPr>
          <a:xfrm rot="5400000" flipH="1" flipV="1">
            <a:off x="878312" y="2569775"/>
            <a:ext cx="400475" cy="591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447194" y="308394"/>
            <a:ext cx="716137" cy="29915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/>
              <a:t>r</a:t>
            </a:r>
            <a:r>
              <a:rPr lang="en-US" altLang="zh-TW" sz="1200" dirty="0" smtClean="0">
                <a:solidFill>
                  <a:schemeClr val="dk1"/>
                </a:solidFill>
              </a:rPr>
              <a:t>= 0</a:t>
            </a:r>
            <a:endParaRPr lang="zh-TW" altLang="en-US" sz="1200" dirty="0">
              <a:solidFill>
                <a:schemeClr val="dk1"/>
              </a:solidFill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7119387" y="342207"/>
            <a:ext cx="1611062" cy="54895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Count </a:t>
            </a:r>
            <a:r>
              <a:rPr lang="en-US" altLang="zh-TW" sz="1200" b="1" dirty="0" smtClean="0"/>
              <a:t>$</a:t>
            </a:r>
            <a:r>
              <a:rPr lang="en-US" altLang="zh-TW" sz="1200" b="1" dirty="0" err="1" smtClean="0"/>
              <a:t>output_list</a:t>
            </a:r>
            <a:r>
              <a:rPr lang="en-US" altLang="zh-TW" sz="1200" b="1" dirty="0" smtClean="0"/>
              <a:t>[$r]</a:t>
            </a:r>
          </a:p>
          <a:p>
            <a:pPr algn="ctr"/>
            <a:r>
              <a:rPr lang="en-US" altLang="zh-TW" sz="1200" dirty="0" smtClean="0">
                <a:solidFill>
                  <a:schemeClr val="dk1"/>
                </a:solidFill>
              </a:rPr>
              <a:t>Assign to </a:t>
            </a:r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 err="1" smtClean="0">
                <a:solidFill>
                  <a:schemeClr val="dk1"/>
                </a:solidFill>
              </a:rPr>
              <a:t>cont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14202" y="2750423"/>
            <a:ext cx="535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true</a:t>
            </a:r>
            <a:endParaRPr lang="zh-TW" altLang="en-US" sz="1600" dirty="0"/>
          </a:p>
        </p:txBody>
      </p:sp>
      <p:sp>
        <p:nvSpPr>
          <p:cNvPr id="78" name="矩形 77"/>
          <p:cNvSpPr/>
          <p:nvPr/>
        </p:nvSpPr>
        <p:spPr>
          <a:xfrm>
            <a:off x="2779959" y="2250780"/>
            <a:ext cx="570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false</a:t>
            </a:r>
            <a:endParaRPr lang="zh-TW" altLang="en-US" sz="1600" dirty="0"/>
          </a:p>
        </p:txBody>
      </p:sp>
      <p:sp>
        <p:nvSpPr>
          <p:cNvPr id="84" name="流程圖: 程序 83"/>
          <p:cNvSpPr/>
          <p:nvPr/>
        </p:nvSpPr>
        <p:spPr>
          <a:xfrm>
            <a:off x="7217567" y="1148080"/>
            <a:ext cx="1414702" cy="6307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Sort </a:t>
            </a:r>
            <a:r>
              <a:rPr lang="en-US" altLang="zh-TW" sz="1200" b="1" dirty="0" smtClean="0"/>
              <a:t>$</a:t>
            </a:r>
            <a:r>
              <a:rPr lang="en-US" altLang="zh-TW" sz="1200" b="1" dirty="0" err="1" smtClean="0"/>
              <a:t>output_list</a:t>
            </a:r>
            <a:endParaRPr lang="en-US" altLang="zh-TW" sz="1200" b="1" dirty="0" smtClean="0"/>
          </a:p>
          <a:p>
            <a:pPr algn="ctr"/>
            <a:r>
              <a:rPr lang="en-US" altLang="zh-TW" sz="1200" dirty="0" smtClean="0">
                <a:solidFill>
                  <a:schemeClr val="dk1"/>
                </a:solidFill>
              </a:rPr>
              <a:t>And assign to </a:t>
            </a:r>
            <a:endParaRPr lang="en-US" altLang="zh-TW" sz="1200" b="1" dirty="0" smtClean="0">
              <a:solidFill>
                <a:schemeClr val="dk1"/>
              </a:solidFill>
            </a:endParaRPr>
          </a:p>
          <a:p>
            <a:pPr algn="ctr"/>
            <a:r>
              <a:rPr lang="en-US" altLang="zh-TW" sz="1200" b="1" dirty="0" smtClean="0"/>
              <a:t>$</a:t>
            </a:r>
            <a:r>
              <a:rPr lang="en-US" altLang="zh-TW" sz="1200" b="1" dirty="0" err="1" smtClean="0"/>
              <a:t>output_array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cxnSp>
        <p:nvCxnSpPr>
          <p:cNvPr id="86" name="直線單箭頭接點 85"/>
          <p:cNvCxnSpPr>
            <a:stCxn id="73" idx="2"/>
            <a:endCxn id="84" idx="0"/>
          </p:cNvCxnSpPr>
          <p:nvPr/>
        </p:nvCxnSpPr>
        <p:spPr>
          <a:xfrm>
            <a:off x="7924918" y="891157"/>
            <a:ext cx="0" cy="25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7566849" y="1947020"/>
            <a:ext cx="716137" cy="29915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 smtClean="0"/>
              <a:t>y</a:t>
            </a:r>
            <a:r>
              <a:rPr lang="en-US" altLang="zh-TW" sz="1200" dirty="0" smtClean="0">
                <a:solidFill>
                  <a:schemeClr val="dk1"/>
                </a:solidFill>
              </a:rPr>
              <a:t>= 0</a:t>
            </a:r>
            <a:endParaRPr lang="zh-TW" altLang="en-US" sz="1200" dirty="0">
              <a:solidFill>
                <a:schemeClr val="dk1"/>
              </a:solidFill>
            </a:endParaRPr>
          </a:p>
        </p:txBody>
      </p:sp>
      <p:cxnSp>
        <p:nvCxnSpPr>
          <p:cNvPr id="97" name="直線單箭頭接點 96"/>
          <p:cNvCxnSpPr>
            <a:stCxn id="84" idx="2"/>
            <a:endCxn id="95" idx="0"/>
          </p:cNvCxnSpPr>
          <p:nvPr/>
        </p:nvCxnSpPr>
        <p:spPr>
          <a:xfrm>
            <a:off x="7924918" y="1778795"/>
            <a:ext cx="0" cy="16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圖: 決策 97"/>
          <p:cNvSpPr/>
          <p:nvPr/>
        </p:nvSpPr>
        <p:spPr>
          <a:xfrm>
            <a:off x="6845256" y="2418338"/>
            <a:ext cx="2159322" cy="66997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$y</a:t>
            </a:r>
            <a:r>
              <a:rPr lang="en-US" altLang="zh-TW" sz="1200" dirty="0" smtClean="0">
                <a:solidFill>
                  <a:schemeClr val="dk1"/>
                </a:solidFill>
              </a:rPr>
              <a:t> == </a:t>
            </a:r>
            <a:r>
              <a:rPr lang="en-US" altLang="zh-TW" sz="1200" b="1" dirty="0" smtClean="0">
                <a:solidFill>
                  <a:schemeClr val="dk1"/>
                </a:solidFill>
              </a:rPr>
              <a:t>$cont-1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cxnSp>
        <p:nvCxnSpPr>
          <p:cNvPr id="104" name="肘形接點 103"/>
          <p:cNvCxnSpPr>
            <a:stCxn id="6" idx="3"/>
            <a:endCxn id="64" idx="1"/>
          </p:cNvCxnSpPr>
          <p:nvPr/>
        </p:nvCxnSpPr>
        <p:spPr>
          <a:xfrm flipV="1">
            <a:off x="3078439" y="457971"/>
            <a:ext cx="2368755" cy="2207526"/>
          </a:xfrm>
          <a:prstGeom prst="bentConnector3">
            <a:avLst>
              <a:gd name="adj1" fmla="val 15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95" idx="2"/>
            <a:endCxn id="98" idx="0"/>
          </p:cNvCxnSpPr>
          <p:nvPr/>
        </p:nvCxnSpPr>
        <p:spPr>
          <a:xfrm flipH="1">
            <a:off x="7924917" y="2246174"/>
            <a:ext cx="1" cy="17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5456796" y="2225090"/>
            <a:ext cx="716137" cy="29915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 smtClean="0"/>
              <a:t>y</a:t>
            </a:r>
            <a:r>
              <a:rPr lang="en-US" altLang="zh-TW" sz="1200" dirty="0" smtClean="0">
                <a:solidFill>
                  <a:schemeClr val="dk1"/>
                </a:solidFill>
              </a:rPr>
              <a:t>++</a:t>
            </a:r>
            <a:endParaRPr lang="zh-TW" altLang="en-US" sz="1200" dirty="0">
              <a:solidFill>
                <a:schemeClr val="dk1"/>
              </a:solidFill>
            </a:endParaRPr>
          </a:p>
        </p:txBody>
      </p:sp>
      <p:cxnSp>
        <p:nvCxnSpPr>
          <p:cNvPr id="109" name="肘形接點 108"/>
          <p:cNvCxnSpPr>
            <a:stCxn id="98" idx="1"/>
            <a:endCxn id="107" idx="2"/>
          </p:cNvCxnSpPr>
          <p:nvPr/>
        </p:nvCxnSpPr>
        <p:spPr>
          <a:xfrm rot="10800000">
            <a:off x="5814866" y="2524244"/>
            <a:ext cx="1030391" cy="229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41" idx="1"/>
            <a:endCxn id="16" idx="3"/>
          </p:cNvCxnSpPr>
          <p:nvPr/>
        </p:nvCxnSpPr>
        <p:spPr>
          <a:xfrm flipH="1" flipV="1">
            <a:off x="4226010" y="4196550"/>
            <a:ext cx="760667" cy="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圖: 程序 122"/>
          <p:cNvSpPr/>
          <p:nvPr/>
        </p:nvSpPr>
        <p:spPr>
          <a:xfrm>
            <a:off x="7238117" y="3276446"/>
            <a:ext cx="1373600" cy="39551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Write edge.xml file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sp>
        <p:nvSpPr>
          <p:cNvPr id="131" name="流程圖: 決策 130"/>
          <p:cNvSpPr/>
          <p:nvPr/>
        </p:nvSpPr>
        <p:spPr>
          <a:xfrm>
            <a:off x="5028769" y="800591"/>
            <a:ext cx="1561563" cy="53813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$r &lt; $</a:t>
            </a:r>
            <a:r>
              <a:rPr lang="en-US" altLang="zh-TW" sz="1200" b="1" dirty="0" err="1" smtClean="0">
                <a:solidFill>
                  <a:schemeClr val="dk1"/>
                </a:solidFill>
              </a:rPr>
              <a:t>ir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cxnSp>
        <p:nvCxnSpPr>
          <p:cNvPr id="135" name="直線單箭頭接點 134"/>
          <p:cNvCxnSpPr>
            <a:stCxn id="64" idx="2"/>
            <a:endCxn id="131" idx="0"/>
          </p:cNvCxnSpPr>
          <p:nvPr/>
        </p:nvCxnSpPr>
        <p:spPr>
          <a:xfrm>
            <a:off x="5805263" y="607548"/>
            <a:ext cx="4288" cy="19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>
            <a:stCxn id="107" idx="0"/>
            <a:endCxn id="158" idx="2"/>
          </p:cNvCxnSpPr>
          <p:nvPr/>
        </p:nvCxnSpPr>
        <p:spPr>
          <a:xfrm flipV="1">
            <a:off x="5814865" y="1950531"/>
            <a:ext cx="1364" cy="27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接點 146"/>
          <p:cNvCxnSpPr>
            <a:stCxn id="131" idx="3"/>
            <a:endCxn id="73" idx="1"/>
          </p:cNvCxnSpPr>
          <p:nvPr/>
        </p:nvCxnSpPr>
        <p:spPr>
          <a:xfrm flipV="1">
            <a:off x="6590332" y="616682"/>
            <a:ext cx="529055" cy="452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6299159" y="660706"/>
            <a:ext cx="535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true</a:t>
            </a:r>
            <a:endParaRPr lang="zh-TW" altLang="en-US" sz="1600" dirty="0"/>
          </a:p>
        </p:txBody>
      </p:sp>
      <p:sp>
        <p:nvSpPr>
          <p:cNvPr id="158" name="矩形 157"/>
          <p:cNvSpPr/>
          <p:nvPr/>
        </p:nvSpPr>
        <p:spPr>
          <a:xfrm>
            <a:off x="5458160" y="1651377"/>
            <a:ext cx="716137" cy="29915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/>
              <a:t>r</a:t>
            </a:r>
            <a:r>
              <a:rPr lang="en-US" altLang="zh-TW" sz="1200" dirty="0" smtClean="0">
                <a:solidFill>
                  <a:schemeClr val="dk1"/>
                </a:solidFill>
              </a:rPr>
              <a:t>++</a:t>
            </a:r>
            <a:endParaRPr lang="zh-TW" altLang="en-US" sz="1200" dirty="0">
              <a:solidFill>
                <a:schemeClr val="dk1"/>
              </a:solidFill>
            </a:endParaRPr>
          </a:p>
        </p:txBody>
      </p:sp>
      <p:cxnSp>
        <p:nvCxnSpPr>
          <p:cNvPr id="163" name="直線單箭頭接點 162"/>
          <p:cNvCxnSpPr>
            <a:stCxn id="158" idx="0"/>
            <a:endCxn id="131" idx="2"/>
          </p:cNvCxnSpPr>
          <p:nvPr/>
        </p:nvCxnSpPr>
        <p:spPr>
          <a:xfrm flipH="1" flipV="1">
            <a:off x="5809551" y="1338729"/>
            <a:ext cx="6678" cy="31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單箭頭接點 164"/>
          <p:cNvCxnSpPr>
            <a:stCxn id="98" idx="2"/>
            <a:endCxn id="123" idx="0"/>
          </p:cNvCxnSpPr>
          <p:nvPr/>
        </p:nvCxnSpPr>
        <p:spPr>
          <a:xfrm>
            <a:off x="7924917" y="3088309"/>
            <a:ext cx="0" cy="18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接點 166"/>
          <p:cNvCxnSpPr>
            <a:stCxn id="123" idx="1"/>
            <a:endCxn id="107" idx="2"/>
          </p:cNvCxnSpPr>
          <p:nvPr/>
        </p:nvCxnSpPr>
        <p:spPr>
          <a:xfrm rot="10800000">
            <a:off x="5814865" y="2524245"/>
            <a:ext cx="1423252" cy="949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6441837" y="2400527"/>
            <a:ext cx="535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true</a:t>
            </a:r>
            <a:endParaRPr lang="zh-TW" altLang="en-US" sz="1600" dirty="0"/>
          </a:p>
        </p:txBody>
      </p:sp>
      <p:sp>
        <p:nvSpPr>
          <p:cNvPr id="169" name="矩形 168"/>
          <p:cNvSpPr/>
          <p:nvPr/>
        </p:nvSpPr>
        <p:spPr>
          <a:xfrm>
            <a:off x="8062113" y="2958196"/>
            <a:ext cx="570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false</a:t>
            </a:r>
            <a:endParaRPr lang="zh-TW" altLang="en-US" sz="1600" dirty="0"/>
          </a:p>
        </p:txBody>
      </p:sp>
      <p:sp>
        <p:nvSpPr>
          <p:cNvPr id="180" name="流程圖: 程序 179"/>
          <p:cNvSpPr/>
          <p:nvPr/>
        </p:nvSpPr>
        <p:spPr>
          <a:xfrm>
            <a:off x="3747737" y="1825332"/>
            <a:ext cx="1355383" cy="4939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Write </a:t>
            </a:r>
            <a:r>
              <a:rPr lang="en-US" altLang="zh-TW" sz="1200" dirty="0" smtClean="0"/>
              <a:t>node.xml file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cxnSp>
        <p:nvCxnSpPr>
          <p:cNvPr id="182" name="肘形接點 181"/>
          <p:cNvCxnSpPr>
            <a:stCxn id="131" idx="1"/>
            <a:endCxn id="180" idx="0"/>
          </p:cNvCxnSpPr>
          <p:nvPr/>
        </p:nvCxnSpPr>
        <p:spPr>
          <a:xfrm rot="10800000" flipV="1">
            <a:off x="4425429" y="1069660"/>
            <a:ext cx="603340" cy="755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4465797" y="1478614"/>
            <a:ext cx="570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false</a:t>
            </a:r>
            <a:endParaRPr lang="zh-TW" altLang="en-US" sz="1600" dirty="0"/>
          </a:p>
        </p:txBody>
      </p:sp>
      <p:sp>
        <p:nvSpPr>
          <p:cNvPr id="185" name="橢圓 184"/>
          <p:cNvSpPr/>
          <p:nvPr/>
        </p:nvSpPr>
        <p:spPr>
          <a:xfrm>
            <a:off x="4048404" y="2601885"/>
            <a:ext cx="769121" cy="38456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ysClr val="windowText" lastClr="000000"/>
                </a:solidFill>
              </a:rPr>
              <a:t>Stop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87" name="直線單箭頭接點 186"/>
          <p:cNvCxnSpPr>
            <a:stCxn id="180" idx="2"/>
            <a:endCxn id="185" idx="0"/>
          </p:cNvCxnSpPr>
          <p:nvPr/>
        </p:nvCxnSpPr>
        <p:spPr>
          <a:xfrm>
            <a:off x="4425429" y="2319311"/>
            <a:ext cx="7536" cy="28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6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8133</TotalTime>
  <Words>269</Words>
  <Application>Microsoft Office PowerPoint</Application>
  <PresentationFormat>如螢幕大小 (4:3)</PresentationFormat>
  <Paragraphs>79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Variable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許煌鑫</dc:creator>
  <cp:lastModifiedBy>hwang</cp:lastModifiedBy>
  <cp:revision>32</cp:revision>
  <dcterms:created xsi:type="dcterms:W3CDTF">2013-12-24T20:51:36Z</dcterms:created>
  <dcterms:modified xsi:type="dcterms:W3CDTF">2014-01-03T06:10:44Z</dcterms:modified>
</cp:coreProperties>
</file>