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4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53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9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0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9E20-DE1F-4590-B517-47ED96B238FF}" type="datetimeFigureOut">
              <a:rPr lang="zh-TW" altLang="en-US" smtClean="0"/>
              <a:t>2014/1/3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B88E-58D8-4D62-8F17-188FE76925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3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Variable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smtClean="0"/>
              <a:t>$north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north bound</a:t>
            </a:r>
          </a:p>
          <a:p>
            <a:r>
              <a:rPr lang="en-US" altLang="zh-TW" sz="2000" b="1" dirty="0" smtClean="0"/>
              <a:t>$south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south bound</a:t>
            </a:r>
          </a:p>
          <a:p>
            <a:r>
              <a:rPr lang="en-US" altLang="zh-TW" sz="2000" b="1" dirty="0" smtClean="0"/>
              <a:t>$west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west bound</a:t>
            </a:r>
          </a:p>
          <a:p>
            <a:r>
              <a:rPr lang="en-US" altLang="zh-TW" sz="2000" b="1" dirty="0" smtClean="0"/>
              <a:t>$east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east bound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numNode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number of node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numWay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number of way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count_nd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number of node in the way</a:t>
            </a:r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nd_index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index of </a:t>
            </a:r>
            <a:r>
              <a:rPr lang="en-US" altLang="zh-TW" sz="2000" dirty="0" smtClean="0"/>
              <a:t>way</a:t>
            </a:r>
          </a:p>
          <a:p>
            <a:r>
              <a:rPr lang="en-US" altLang="zh-TW" sz="2000" b="1" dirty="0" smtClean="0"/>
              <a:t>$index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node of reference id</a:t>
            </a:r>
            <a:endParaRPr lang="en-US" altLang="zh-TW" sz="2000" dirty="0" smtClean="0"/>
          </a:p>
          <a:p>
            <a:r>
              <a:rPr lang="en-US" altLang="zh-TW" sz="2000" b="1" dirty="0" smtClean="0"/>
              <a:t>$</a:t>
            </a:r>
            <a:r>
              <a:rPr lang="en-US" altLang="zh-TW" sz="2000" b="1" dirty="0" err="1" smtClean="0"/>
              <a:t>check_list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the lis</a:t>
            </a:r>
            <a:r>
              <a:rPr lang="en-US" altLang="zh-TW" sz="2000" dirty="0" smtClean="0"/>
              <a:t>t of node within the way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855638" y="626841"/>
            <a:ext cx="769121" cy="3845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ysClr val="windowText" lastClr="000000"/>
                </a:solidFill>
              </a:rPr>
              <a:t>Start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0069" y="1732687"/>
            <a:ext cx="1220260" cy="455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Find position of node and way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6" name="流程圖: 資料 5"/>
          <p:cNvSpPr/>
          <p:nvPr/>
        </p:nvSpPr>
        <p:spPr>
          <a:xfrm>
            <a:off x="2507844" y="1196423"/>
            <a:ext cx="1464710" cy="38719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Input OSM file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749735" y="4039068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$r= 0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372997" y="2374706"/>
            <a:ext cx="1732415" cy="5411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dk1"/>
                </a:solidFill>
              </a:rPr>
              <a:t>Count </a:t>
            </a:r>
            <a:r>
              <a:rPr lang="en-US" altLang="zh-TW" sz="1200" dirty="0" smtClean="0">
                <a:solidFill>
                  <a:schemeClr val="dk1"/>
                </a:solidFill>
              </a:rPr>
              <a:t>node </a:t>
            </a:r>
          </a:p>
          <a:p>
            <a:pPr algn="ctr"/>
            <a:r>
              <a:rPr lang="en-US" altLang="zh-TW" sz="1200" dirty="0" smtClean="0"/>
              <a:t>Assign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numNode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0" name="直線單箭頭接點 9"/>
          <p:cNvCxnSpPr>
            <a:stCxn id="46" idx="2"/>
            <a:endCxn id="7" idx="0"/>
          </p:cNvCxnSpPr>
          <p:nvPr/>
        </p:nvCxnSpPr>
        <p:spPr>
          <a:xfrm>
            <a:off x="3242808" y="3668067"/>
            <a:ext cx="0" cy="3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0"/>
          </p:cNvCxnSpPr>
          <p:nvPr/>
        </p:nvCxnSpPr>
        <p:spPr>
          <a:xfrm flipH="1">
            <a:off x="3239205" y="2188251"/>
            <a:ext cx="994" cy="18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>
            <a:stCxn id="4" idx="4"/>
            <a:endCxn id="6" idx="1"/>
          </p:cNvCxnSpPr>
          <p:nvPr/>
        </p:nvCxnSpPr>
        <p:spPr>
          <a:xfrm>
            <a:off x="3240199" y="1011401"/>
            <a:ext cx="0" cy="18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4"/>
            <a:endCxn id="5" idx="0"/>
          </p:cNvCxnSpPr>
          <p:nvPr/>
        </p:nvCxnSpPr>
        <p:spPr>
          <a:xfrm>
            <a:off x="3240199" y="1583622"/>
            <a:ext cx="0" cy="14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決策 14"/>
          <p:cNvSpPr/>
          <p:nvPr/>
        </p:nvSpPr>
        <p:spPr>
          <a:xfrm>
            <a:off x="1974563" y="4631271"/>
            <a:ext cx="2529284" cy="7657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</a:t>
            </a:r>
            <a:r>
              <a:rPr lang="en-US" altLang="zh-TW" sz="1200" dirty="0" smtClean="0">
                <a:solidFill>
                  <a:schemeClr val="dk1"/>
                </a:solidFill>
              </a:rPr>
              <a:t>&lt;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numWay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/>
          <p:cNvCxnSpPr>
            <a:stCxn id="7" idx="2"/>
            <a:endCxn id="15" idx="0"/>
          </p:cNvCxnSpPr>
          <p:nvPr/>
        </p:nvCxnSpPr>
        <p:spPr>
          <a:xfrm flipH="1">
            <a:off x="3239205" y="4333686"/>
            <a:ext cx="3603" cy="29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19215" y="958343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r_nd</a:t>
            </a:r>
            <a:r>
              <a:rPr lang="en-US" altLang="zh-TW" sz="1200" dirty="0" smtClean="0">
                <a:solidFill>
                  <a:schemeClr val="dk1"/>
                </a:solidFill>
              </a:rPr>
              <a:t>= 0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19" name="流程圖: 決策 18"/>
          <p:cNvSpPr/>
          <p:nvPr/>
        </p:nvSpPr>
        <p:spPr>
          <a:xfrm>
            <a:off x="6339939" y="1499287"/>
            <a:ext cx="2133600" cy="64930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/>
              <a:t>r_nd</a:t>
            </a:r>
            <a:r>
              <a:rPr lang="en-US" altLang="zh-TW" sz="1200" dirty="0" smtClean="0">
                <a:solidFill>
                  <a:schemeClr val="dk1"/>
                </a:solidFill>
              </a:rPr>
              <a:t>&lt;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$count_nd-1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254311" y="251983"/>
            <a:ext cx="3248435" cy="4564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Assign the index of the way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nd_index</a:t>
            </a:r>
            <a:endParaRPr lang="en-US" altLang="zh-TW" sz="1200" b="1" dirty="0" smtClean="0"/>
          </a:p>
          <a:p>
            <a:pPr algn="ctr"/>
            <a:r>
              <a:rPr lang="en-US" altLang="zh-TW" sz="1200" dirty="0" smtClean="0"/>
              <a:t>Count node Assign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count_nd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25" name="直線單箭頭接點 24"/>
          <p:cNvCxnSpPr>
            <a:stCxn id="20" idx="2"/>
            <a:endCxn id="18" idx="0"/>
          </p:cNvCxnSpPr>
          <p:nvPr/>
        </p:nvCxnSpPr>
        <p:spPr>
          <a:xfrm>
            <a:off x="6878529" y="708400"/>
            <a:ext cx="533759" cy="2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2"/>
            <a:endCxn id="19" idx="0"/>
          </p:cNvCxnSpPr>
          <p:nvPr/>
        </p:nvCxnSpPr>
        <p:spPr>
          <a:xfrm flipH="1">
            <a:off x="7406739" y="1252961"/>
            <a:ext cx="5549" cy="24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328000" y="4645516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371143" y="3742202"/>
            <a:ext cx="2052392" cy="507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Put </a:t>
            </a:r>
            <a:r>
              <a:rPr lang="en-US" altLang="zh-TW" sz="1200" dirty="0" smtClean="0"/>
              <a:t>node into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check_list</a:t>
            </a:r>
            <a:endParaRPr lang="en-US" altLang="zh-TW" sz="1200" b="1" dirty="0" smtClean="0"/>
          </a:p>
          <a:p>
            <a:pPr algn="ctr"/>
            <a:r>
              <a:rPr lang="en-US" altLang="zh-TW" sz="1200" dirty="0" smtClean="0"/>
              <a:t>Add </a:t>
            </a:r>
            <a:r>
              <a:rPr lang="en-US" altLang="zh-TW" sz="1200" dirty="0" smtClean="0"/>
              <a:t>relation to the 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33" name="直線單箭頭接點 32"/>
          <p:cNvCxnSpPr>
            <a:stCxn id="19" idx="2"/>
            <a:endCxn id="61" idx="0"/>
          </p:cNvCxnSpPr>
          <p:nvPr/>
        </p:nvCxnSpPr>
        <p:spPr>
          <a:xfrm flipH="1">
            <a:off x="7400917" y="2148595"/>
            <a:ext cx="5822" cy="23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5" idx="3"/>
            <a:endCxn id="20" idx="1"/>
          </p:cNvCxnSpPr>
          <p:nvPr/>
        </p:nvCxnSpPr>
        <p:spPr>
          <a:xfrm flipV="1">
            <a:off x="4503847" y="480192"/>
            <a:ext cx="750464" cy="453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498592" y="3381397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5283208" y="2124750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/>
              <a:t>r_nd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43" name="肘形接點 42"/>
          <p:cNvCxnSpPr>
            <a:stCxn id="39" idx="0"/>
            <a:endCxn id="19" idx="1"/>
          </p:cNvCxnSpPr>
          <p:nvPr/>
        </p:nvCxnSpPr>
        <p:spPr>
          <a:xfrm rot="5400000" flipH="1" flipV="1">
            <a:off x="5907706" y="1692517"/>
            <a:ext cx="300809" cy="56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19215" y="4703697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50" name="肘形接點 49"/>
          <p:cNvCxnSpPr>
            <a:stCxn id="19" idx="3"/>
            <a:endCxn id="48" idx="3"/>
          </p:cNvCxnSpPr>
          <p:nvPr/>
        </p:nvCxnSpPr>
        <p:spPr>
          <a:xfrm flipH="1">
            <a:off x="7905361" y="1823941"/>
            <a:ext cx="568178" cy="3027065"/>
          </a:xfrm>
          <a:prstGeom prst="bentConnector3">
            <a:avLst>
              <a:gd name="adj1" fmla="val -73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48" idx="2"/>
            <a:endCxn id="15" idx="2"/>
          </p:cNvCxnSpPr>
          <p:nvPr/>
        </p:nvCxnSpPr>
        <p:spPr>
          <a:xfrm rot="5400000">
            <a:off x="5126412" y="3111109"/>
            <a:ext cx="398670" cy="4173083"/>
          </a:xfrm>
          <a:prstGeom prst="bentConnector3">
            <a:avLst>
              <a:gd name="adj1" fmla="val 157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85791" y="1865065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cxnSp>
        <p:nvCxnSpPr>
          <p:cNvPr id="115" name="肘形接點 114"/>
          <p:cNvCxnSpPr>
            <a:stCxn id="15" idx="1"/>
            <a:endCxn id="56" idx="3"/>
          </p:cNvCxnSpPr>
          <p:nvPr/>
        </p:nvCxnSpPr>
        <p:spPr>
          <a:xfrm rot="10800000">
            <a:off x="1103223" y="3301136"/>
            <a:ext cx="871340" cy="1712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65031" y="5028205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46" name="流程圖: 程序 45"/>
          <p:cNvSpPr/>
          <p:nvPr/>
        </p:nvSpPr>
        <p:spPr>
          <a:xfrm>
            <a:off x="2376600" y="3126894"/>
            <a:ext cx="1732415" cy="5411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dk1"/>
                </a:solidFill>
              </a:rPr>
              <a:t>Count </a:t>
            </a:r>
            <a:r>
              <a:rPr lang="en-US" altLang="zh-TW" sz="1200" dirty="0" smtClean="0">
                <a:solidFill>
                  <a:schemeClr val="dk1"/>
                </a:solidFill>
              </a:rPr>
              <a:t>way</a:t>
            </a:r>
          </a:p>
          <a:p>
            <a:pPr algn="ctr"/>
            <a:r>
              <a:rPr lang="en-US" altLang="zh-TW" sz="1200" dirty="0" smtClean="0"/>
              <a:t>Assign to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numWay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46" idx="0"/>
          </p:cNvCxnSpPr>
          <p:nvPr/>
        </p:nvCxnSpPr>
        <p:spPr>
          <a:xfrm>
            <a:off x="3239205" y="2915879"/>
            <a:ext cx="3603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圖: 決策 60"/>
          <p:cNvSpPr/>
          <p:nvPr/>
        </p:nvSpPr>
        <p:spPr>
          <a:xfrm>
            <a:off x="6086042" y="2379733"/>
            <a:ext cx="2629750" cy="106871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If 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nd_index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[$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r_nd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] </a:t>
            </a:r>
            <a:r>
              <a:rPr lang="en-US" altLang="zh-TW" sz="1200" dirty="0" smtClean="0">
                <a:solidFill>
                  <a:schemeClr val="dk1"/>
                </a:solidFill>
              </a:rPr>
              <a:t>within the region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62" name="直線單箭頭接點 61"/>
          <p:cNvCxnSpPr>
            <a:stCxn id="61" idx="2"/>
            <a:endCxn id="31" idx="0"/>
          </p:cNvCxnSpPr>
          <p:nvPr/>
        </p:nvCxnSpPr>
        <p:spPr>
          <a:xfrm flipH="1">
            <a:off x="7397339" y="3448444"/>
            <a:ext cx="3578" cy="29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523561" y="2082811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cxnSp>
        <p:nvCxnSpPr>
          <p:cNvPr id="71" name="肘形接點 70"/>
          <p:cNvCxnSpPr>
            <a:stCxn id="31" idx="2"/>
            <a:endCxn id="39" idx="2"/>
          </p:cNvCxnSpPr>
          <p:nvPr/>
        </p:nvCxnSpPr>
        <p:spPr>
          <a:xfrm rot="5400000" flipH="1">
            <a:off x="5671648" y="2524001"/>
            <a:ext cx="1830324" cy="1621058"/>
          </a:xfrm>
          <a:prstGeom prst="bentConnector3">
            <a:avLst>
              <a:gd name="adj1" fmla="val -12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61" idx="1"/>
            <a:endCxn id="39" idx="2"/>
          </p:cNvCxnSpPr>
          <p:nvPr/>
        </p:nvCxnSpPr>
        <p:spPr>
          <a:xfrm rot="10800000">
            <a:off x="5776282" y="2419369"/>
            <a:ext cx="309761" cy="49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815299" y="2545379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117077" y="3153826"/>
            <a:ext cx="986146" cy="294618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$r= 0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圖: 決策 14"/>
          <p:cNvSpPr/>
          <p:nvPr/>
        </p:nvSpPr>
        <p:spPr>
          <a:xfrm>
            <a:off x="1974563" y="1252961"/>
            <a:ext cx="2529284" cy="7657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</a:t>
            </a:r>
            <a:r>
              <a:rPr lang="en-US" altLang="zh-TW" sz="1200" dirty="0" smtClean="0">
                <a:solidFill>
                  <a:schemeClr val="dk1"/>
                </a:solidFill>
              </a:rPr>
              <a:t>&lt;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$</a:t>
            </a:r>
            <a:r>
              <a:rPr lang="en-US" altLang="zh-TW" sz="1200" b="1" dirty="0" err="1" smtClean="0">
                <a:solidFill>
                  <a:schemeClr val="dk1"/>
                </a:solidFill>
              </a:rPr>
              <a:t>numNode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/>
          <p:cNvCxnSpPr>
            <a:stCxn id="56" idx="2"/>
            <a:endCxn id="15" idx="0"/>
          </p:cNvCxnSpPr>
          <p:nvPr/>
        </p:nvCxnSpPr>
        <p:spPr>
          <a:xfrm>
            <a:off x="3239205" y="958343"/>
            <a:ext cx="0" cy="29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決策 18"/>
          <p:cNvSpPr/>
          <p:nvPr/>
        </p:nvSpPr>
        <p:spPr>
          <a:xfrm>
            <a:off x="1854552" y="3037033"/>
            <a:ext cx="2769305" cy="8427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dk1"/>
                </a:solidFill>
              </a:rPr>
              <a:t>Find node </a:t>
            </a:r>
            <a:r>
              <a:rPr lang="en-US" altLang="zh-TW" sz="1200" dirty="0" smtClean="0"/>
              <a:t>within the </a:t>
            </a:r>
            <a:r>
              <a:rPr lang="en-US" altLang="zh-TW" sz="1200" b="1" dirty="0" smtClean="0"/>
              <a:t>$</a:t>
            </a:r>
            <a:r>
              <a:rPr lang="en-US" altLang="zh-TW" sz="1200" b="1" dirty="0" err="1" smtClean="0"/>
              <a:t>check_list</a:t>
            </a:r>
            <a:r>
              <a:rPr lang="en-US" altLang="zh-TW" sz="1200" b="1" dirty="0" smtClean="0">
                <a:solidFill>
                  <a:schemeClr val="dk1"/>
                </a:solidFill>
              </a:rPr>
              <a:t> 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4410" y="2766779"/>
            <a:ext cx="986146" cy="2946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</a:t>
            </a:r>
            <a:r>
              <a:rPr lang="en-US" altLang="zh-TW" sz="1200" dirty="0" smtClean="0">
                <a:solidFill>
                  <a:schemeClr val="dk1"/>
                </a:solidFill>
              </a:rPr>
              <a:t>++</a:t>
            </a:r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42853" y="2995976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3304266" y="3853391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4706838" y="1647404"/>
            <a:ext cx="570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false</a:t>
            </a:r>
            <a:endParaRPr lang="zh-TW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2746132" y="663725"/>
            <a:ext cx="986146" cy="294618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dk1"/>
                </a:solidFill>
              </a:rPr>
              <a:t>$r= 0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2218932" y="2207742"/>
            <a:ext cx="2052392" cy="507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Assing</a:t>
            </a:r>
            <a:r>
              <a:rPr lang="en-US" altLang="zh-TW" sz="1200" dirty="0" smtClean="0"/>
              <a:t> node reference to </a:t>
            </a:r>
            <a:r>
              <a:rPr lang="en-US" altLang="zh-TW" sz="1200" b="1" dirty="0" smtClean="0"/>
              <a:t>$index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32" name="直線單箭頭接點 31"/>
          <p:cNvCxnSpPr>
            <a:stCxn id="15" idx="2"/>
            <a:endCxn id="51" idx="0"/>
          </p:cNvCxnSpPr>
          <p:nvPr/>
        </p:nvCxnSpPr>
        <p:spPr>
          <a:xfrm>
            <a:off x="3239205" y="2018675"/>
            <a:ext cx="5923" cy="18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1" idx="2"/>
            <a:endCxn id="19" idx="0"/>
          </p:cNvCxnSpPr>
          <p:nvPr/>
        </p:nvCxnSpPr>
        <p:spPr>
          <a:xfrm flipH="1">
            <a:off x="3239205" y="2715232"/>
            <a:ext cx="5923" cy="32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圖: 程序 59"/>
          <p:cNvSpPr/>
          <p:nvPr/>
        </p:nvSpPr>
        <p:spPr>
          <a:xfrm>
            <a:off x="2218932" y="4187088"/>
            <a:ext cx="2052392" cy="5074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Add node to </a:t>
            </a:r>
            <a:r>
              <a:rPr lang="en-US" altLang="zh-TW" sz="1200" dirty="0" smtClean="0"/>
              <a:t>the 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cxnSp>
        <p:nvCxnSpPr>
          <p:cNvPr id="47" name="直線單箭頭接點 46"/>
          <p:cNvCxnSpPr>
            <a:stCxn id="19" idx="2"/>
            <a:endCxn id="60" idx="0"/>
          </p:cNvCxnSpPr>
          <p:nvPr/>
        </p:nvCxnSpPr>
        <p:spPr>
          <a:xfrm>
            <a:off x="3239205" y="3879802"/>
            <a:ext cx="5923" cy="30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19" idx="1"/>
            <a:endCxn id="48" idx="2"/>
          </p:cNvCxnSpPr>
          <p:nvPr/>
        </p:nvCxnSpPr>
        <p:spPr>
          <a:xfrm rot="10800000">
            <a:off x="987484" y="3061398"/>
            <a:ext cx="867069" cy="397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60" idx="1"/>
            <a:endCxn id="48" idx="2"/>
          </p:cNvCxnSpPr>
          <p:nvPr/>
        </p:nvCxnSpPr>
        <p:spPr>
          <a:xfrm rot="10800000">
            <a:off x="987484" y="3061397"/>
            <a:ext cx="1231449" cy="137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48" idx="0"/>
            <a:endCxn id="15" idx="1"/>
          </p:cNvCxnSpPr>
          <p:nvPr/>
        </p:nvCxnSpPr>
        <p:spPr>
          <a:xfrm rot="5400000" flipH="1" flipV="1">
            <a:off x="915543" y="1707759"/>
            <a:ext cx="1130961" cy="987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338763" y="1910617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dk1"/>
                </a:solidFill>
              </a:rPr>
              <a:t>true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5844768" y="1975784"/>
            <a:ext cx="1373600" cy="3955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Write </a:t>
            </a:r>
            <a:r>
              <a:rPr lang="en-US" altLang="zh-TW" sz="1200" dirty="0" smtClean="0"/>
              <a:t>edge_om.xml </a:t>
            </a:r>
            <a:r>
              <a:rPr lang="en-US" altLang="zh-TW" sz="1200" dirty="0" smtClean="0"/>
              <a:t>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5855283" y="2671274"/>
            <a:ext cx="1355383" cy="4939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Write </a:t>
            </a:r>
            <a:r>
              <a:rPr lang="en-US" altLang="zh-TW" sz="1200" dirty="0" smtClean="0"/>
              <a:t>node_om.xml </a:t>
            </a:r>
            <a:r>
              <a:rPr lang="en-US" altLang="zh-TW" sz="1200" dirty="0" smtClean="0"/>
              <a:t>file</a:t>
            </a:r>
            <a:endParaRPr lang="zh-TW" altLang="en-US" sz="1200" b="1" dirty="0">
              <a:solidFill>
                <a:schemeClr val="dk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6147007" y="3467524"/>
            <a:ext cx="769121" cy="38456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ysClr val="windowText" lastClr="000000"/>
                </a:solidFill>
              </a:rPr>
              <a:t>Stop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直線單箭頭接點 78"/>
          <p:cNvCxnSpPr>
            <a:stCxn id="77" idx="2"/>
            <a:endCxn id="78" idx="0"/>
          </p:cNvCxnSpPr>
          <p:nvPr/>
        </p:nvCxnSpPr>
        <p:spPr>
          <a:xfrm flipH="1">
            <a:off x="6531568" y="3165253"/>
            <a:ext cx="1407" cy="30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15" idx="3"/>
            <a:endCxn id="75" idx="0"/>
          </p:cNvCxnSpPr>
          <p:nvPr/>
        </p:nvCxnSpPr>
        <p:spPr>
          <a:xfrm>
            <a:off x="4503847" y="1635818"/>
            <a:ext cx="2027721" cy="339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5" idx="2"/>
            <a:endCxn id="77" idx="0"/>
          </p:cNvCxnSpPr>
          <p:nvPr/>
        </p:nvCxnSpPr>
        <p:spPr>
          <a:xfrm>
            <a:off x="6531568" y="2371294"/>
            <a:ext cx="1407" cy="29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8758</TotalTime>
  <Words>198</Words>
  <Application>Microsoft Office PowerPoint</Application>
  <PresentationFormat>如螢幕大小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Variable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許煌鑫</dc:creator>
  <cp:lastModifiedBy>hwang</cp:lastModifiedBy>
  <cp:revision>42</cp:revision>
  <dcterms:created xsi:type="dcterms:W3CDTF">2013-12-24T20:51:36Z</dcterms:created>
  <dcterms:modified xsi:type="dcterms:W3CDTF">2014-01-03T06:10:42Z</dcterms:modified>
</cp:coreProperties>
</file>