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B216B-B391-AB1F-0643-9D8A62841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7E28AC-CB3D-90C7-C672-9C77BB75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0A63-F691-F0F7-BB4A-7AD26ECD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4B0F4-AB77-4F50-F8BC-3C880A0C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A8BD6-B20D-AC5F-EEAE-125C5DB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A9583-0CC7-218C-6990-E14030D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C3CAA1-7917-A2C0-B3FC-B41AE264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E0CCA-1E69-D034-9718-8E2D6005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52C9B-9C00-192E-6727-99C4506F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D8769-85A8-8216-6081-952CA0BA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5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98FFD8-1C84-2DCE-8F49-8574132D1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3FB50-DDE7-E911-6C34-AA1F4A76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350BB-6C57-55CD-D8F7-D1D6F97D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21E34-C89E-004D-FB3A-0006602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E5B2B-DC75-20AF-7B38-FDBB18E4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7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830C2-B7E5-9289-DC52-2AB5A79D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7328F-C984-1516-3164-CE917CEB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FC1E0-6376-424A-4DBD-EBF2518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F7AF1F-C6BE-7EB3-BEEB-28A5EE13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1692-98BD-4EBE-8A57-D743AC7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61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C2511-1CD7-A488-DA19-2DD0AF76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042AB4-AAC0-E17E-840C-A9E2357D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051F7-D7C3-C688-E800-D45C0C74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12086-FE11-E023-3087-C60585C0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40647-4CBE-FDAE-47EF-E2FA3B11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87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499C0-5893-497E-6A0A-5E36729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BFD04-A031-8D67-3378-0C919B447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04A92E-700D-CBA4-D13D-D84BB4DE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9AD35A-9683-F4D9-2AA9-31F323BB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0844E8-A0D8-91D8-E758-5F0C333E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CB7CA3-20B4-F885-F50E-009ACA3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0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2A64F-9AB9-D408-7B32-8B3BA102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4FE24-A202-F651-8936-5C8D7597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A5EB09-22C5-AD21-6B60-1E4A631E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7334DF-FDF5-058A-D0CF-7B62CD81B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E16EC0-9075-7B5C-DB41-FE8C672F7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A6D3-544E-22AB-C54D-296F8BCE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9347E3-49E7-2C76-1459-B11141C8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875F7C-D728-21D8-93BD-56105BFB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860DE-E591-0C76-7C4F-B7F8BE8B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9FA2F9-5B5B-CE5F-5FD9-F640A9D9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5BDAC-5B39-3DFE-72D2-46130F7D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51C12-1E35-E726-59CF-B101EF1F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4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C03B59-7545-C14B-6F84-EDC76CC2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B05B2A-5F45-1DC6-D15D-378AC095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0B09D-24B4-75D8-01EB-AA301C5C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57EC0-9BC2-EE9C-C07F-F4868221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F05E4-8679-D873-8A11-0F2E33E4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9B63E4-B3F3-4B75-9C9A-FD9C49FF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CF056-F8C0-9B23-AF47-26DE699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181C0-BF80-72F7-565F-627D450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8D407-A621-D784-E436-B4EFEEA6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2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36EB2-CCE6-9A8F-1C06-474C08C3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438155-EB41-AB53-9EBF-B4C03ACD5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96405-AAA0-2EBD-4F53-24960E14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BC66E-8B3F-A0A5-CF16-14B1FB82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21D24-6012-9731-FE74-A0B32ED8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3C754F-D46D-8BCE-9186-D4B267C5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119D88-B6F4-10D6-6B1C-D1A4A1CE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E121F8-A9CE-4249-C490-CEB77060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52F7E-74E8-1279-E982-5823C7893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DFBB-5E43-4E6F-83E7-79382DC86516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07CD2-927B-9D53-2C8B-3ADF36E3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DD64D4-1714-5039-7DAB-9BF1B592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6F4E-95CF-49E0-BC21-3FE709073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4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CDA43F92-FF2F-BE10-B0E5-12D8CE21817C}"/>
              </a:ext>
            </a:extLst>
          </p:cNvPr>
          <p:cNvGrpSpPr/>
          <p:nvPr/>
        </p:nvGrpSpPr>
        <p:grpSpPr>
          <a:xfrm>
            <a:off x="380301" y="209799"/>
            <a:ext cx="11431397" cy="6438401"/>
            <a:chOff x="87690" y="315694"/>
            <a:chExt cx="11431397" cy="643840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90054CF-5A12-2AE0-B316-094867CC1A3C}"/>
                </a:ext>
              </a:extLst>
            </p:cNvPr>
            <p:cNvSpPr txBox="1"/>
            <p:nvPr/>
          </p:nvSpPr>
          <p:spPr>
            <a:xfrm>
              <a:off x="87690" y="202586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ログイン</a:t>
              </a:r>
              <a:endParaRPr kumimoji="1" lang="en-US" altLang="ja-JP" dirty="0"/>
            </a:p>
            <a:p>
              <a:r>
                <a:rPr kumimoji="1" lang="ja-JP" altLang="en-US" dirty="0"/>
                <a:t>ボタン押下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4248CE9F-E3E5-2A18-10D0-C8D81954C16C}"/>
                </a:ext>
              </a:extLst>
            </p:cNvPr>
            <p:cNvSpPr txBox="1"/>
            <p:nvPr/>
          </p:nvSpPr>
          <p:spPr>
            <a:xfrm>
              <a:off x="102198" y="439526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科目選択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ボタン押下</a:t>
              </a: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28FA8280-B51A-8EA9-C690-6E629667AE7A}"/>
                </a:ext>
              </a:extLst>
            </p:cNvPr>
            <p:cNvGrpSpPr/>
            <p:nvPr/>
          </p:nvGrpSpPr>
          <p:grpSpPr>
            <a:xfrm>
              <a:off x="806262" y="315694"/>
              <a:ext cx="10712825" cy="6438401"/>
              <a:chOff x="806262" y="315694"/>
              <a:chExt cx="10712825" cy="6438401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4A99EB85-744C-1ACC-A22D-F87B69067F9E}"/>
                  </a:ext>
                </a:extLst>
              </p:cNvPr>
              <p:cNvGrpSpPr/>
              <p:nvPr/>
            </p:nvGrpSpPr>
            <p:grpSpPr>
              <a:xfrm>
                <a:off x="806262" y="797860"/>
                <a:ext cx="2438401" cy="842681"/>
                <a:chOff x="2034987" y="645460"/>
                <a:chExt cx="2438401" cy="842681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A913BF25-3A02-C153-936A-DE026F0B8388}"/>
                    </a:ext>
                  </a:extLst>
                </p:cNvPr>
                <p:cNvSpPr/>
                <p:nvPr/>
              </p:nvSpPr>
              <p:spPr>
                <a:xfrm>
                  <a:off x="2034987" y="645460"/>
                  <a:ext cx="2438401" cy="8426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B9BA5D3-9E55-44E9-0227-E3F689E86FF6}"/>
                    </a:ext>
                  </a:extLst>
                </p:cNvPr>
                <p:cNvSpPr txBox="1"/>
                <p:nvPr/>
              </p:nvSpPr>
              <p:spPr>
                <a:xfrm>
                  <a:off x="2469357" y="882134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ログイン画面</a:t>
                  </a:r>
                </a:p>
              </p:txBody>
            </p:sp>
          </p:grp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81766EED-6FA4-6949-D27D-BA12088F2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6150" y="962025"/>
                <a:ext cx="22955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2893222-EC7B-7DA1-DD77-DBD24A5C0AA5}"/>
                  </a:ext>
                </a:extLst>
              </p:cNvPr>
              <p:cNvGrpSpPr/>
              <p:nvPr/>
            </p:nvGrpSpPr>
            <p:grpSpPr>
              <a:xfrm>
                <a:off x="6038852" y="775168"/>
                <a:ext cx="2571748" cy="888064"/>
                <a:chOff x="2034987" y="645461"/>
                <a:chExt cx="2272142" cy="816426"/>
              </a:xfrm>
            </p:grpSpPr>
            <p:sp>
              <p:nvSpPr>
                <p:cNvPr id="12" name="四角形: 角を丸くする 11">
                  <a:extLst>
                    <a:ext uri="{FF2B5EF4-FFF2-40B4-BE49-F238E27FC236}">
                      <a16:creationId xmlns:a16="http://schemas.microsoft.com/office/drawing/2014/main" id="{94846D64-85EC-5594-CDEB-774A175F61AA}"/>
                    </a:ext>
                  </a:extLst>
                </p:cNvPr>
                <p:cNvSpPr/>
                <p:nvPr/>
              </p:nvSpPr>
              <p:spPr>
                <a:xfrm>
                  <a:off x="2034987" y="645461"/>
                  <a:ext cx="2272142" cy="81642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B8F70C0-FCB2-54A5-061E-357AD2D6752A}"/>
                    </a:ext>
                  </a:extLst>
                </p:cNvPr>
                <p:cNvSpPr txBox="1"/>
                <p:nvPr/>
              </p:nvSpPr>
              <p:spPr>
                <a:xfrm>
                  <a:off x="2275804" y="869008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ユーザー登録画面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3BA34E0-BC8A-8B47-27D9-E6B12B46F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6150" y="1422916"/>
                <a:ext cx="22955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0FA00D0-B1C4-92C2-6A07-9B553E8FCDCE}"/>
                  </a:ext>
                </a:extLst>
              </p:cNvPr>
              <p:cNvSpPr txBox="1"/>
              <p:nvPr/>
            </p:nvSpPr>
            <p:spPr>
              <a:xfrm>
                <a:off x="3972343" y="1455875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キャンセル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ボタン押下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B7CAEFC-C934-5D12-D271-047C5417C80F}"/>
                  </a:ext>
                </a:extLst>
              </p:cNvPr>
              <p:cNvSpPr txBox="1"/>
              <p:nvPr/>
            </p:nvSpPr>
            <p:spPr>
              <a:xfrm>
                <a:off x="3972343" y="315694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ボタン押下</a:t>
                </a:r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AAA5FA-5B04-A954-CD27-DB6E6B628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7825" y="1779040"/>
                <a:ext cx="0" cy="11399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B23CD64-99C5-C9B0-DDED-C712B4683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200" y="1779040"/>
                <a:ext cx="0" cy="11399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F7CA8FFB-51EF-229E-1D7C-11E1F0B91859}"/>
                  </a:ext>
                </a:extLst>
              </p:cNvPr>
              <p:cNvGrpSpPr/>
              <p:nvPr/>
            </p:nvGrpSpPr>
            <p:grpSpPr>
              <a:xfrm>
                <a:off x="806262" y="3160059"/>
                <a:ext cx="2438401" cy="842681"/>
                <a:chOff x="2034987" y="645460"/>
                <a:chExt cx="2438401" cy="842681"/>
              </a:xfrm>
            </p:grpSpPr>
            <p:sp>
              <p:nvSpPr>
                <p:cNvPr id="29" name="四角形: 角を丸くする 28">
                  <a:extLst>
                    <a:ext uri="{FF2B5EF4-FFF2-40B4-BE49-F238E27FC236}">
                      <a16:creationId xmlns:a16="http://schemas.microsoft.com/office/drawing/2014/main" id="{DC4BC098-D1E0-7EAD-A18F-465F2C5B4B9A}"/>
                    </a:ext>
                  </a:extLst>
                </p:cNvPr>
                <p:cNvSpPr/>
                <p:nvPr/>
              </p:nvSpPr>
              <p:spPr>
                <a:xfrm>
                  <a:off x="2034987" y="645460"/>
                  <a:ext cx="2438401" cy="8426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ADA1912-006B-D1D9-1499-A3D492DF9B49}"/>
                    </a:ext>
                  </a:extLst>
                </p:cNvPr>
                <p:cNvSpPr txBox="1"/>
                <p:nvPr/>
              </p:nvSpPr>
              <p:spPr>
                <a:xfrm>
                  <a:off x="2469357" y="882134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試験選択</a:t>
                  </a:r>
                  <a:r>
                    <a:rPr kumimoji="1" lang="ja-JP" altLang="en-US" dirty="0"/>
                    <a:t>画面</a:t>
                  </a:r>
                </a:p>
              </p:txBody>
            </p:sp>
          </p:grp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CEB6FE3-3B25-C3A1-1E33-B2E6B42ACD96}"/>
                  </a:ext>
                </a:extLst>
              </p:cNvPr>
              <p:cNvSpPr txBox="1"/>
              <p:nvPr/>
            </p:nvSpPr>
            <p:spPr>
              <a:xfrm>
                <a:off x="2433356" y="2025865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ログアウト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ボタン押下</a:t>
                </a:r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1659FD45-DE58-3112-19D9-7D5F362D2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7825" y="4150765"/>
                <a:ext cx="0" cy="11399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B3D91C1-9C48-7B14-4963-5F32436C680C}"/>
                  </a:ext>
                </a:extLst>
              </p:cNvPr>
              <p:cNvGrpSpPr/>
              <p:nvPr/>
            </p:nvGrpSpPr>
            <p:grpSpPr>
              <a:xfrm>
                <a:off x="825729" y="5438775"/>
                <a:ext cx="2438401" cy="842681"/>
                <a:chOff x="2103612" y="645460"/>
                <a:chExt cx="2438401" cy="842681"/>
              </a:xfrm>
            </p:grpSpPr>
            <p:sp>
              <p:nvSpPr>
                <p:cNvPr id="34" name="四角形: 角を丸くする 33">
                  <a:extLst>
                    <a:ext uri="{FF2B5EF4-FFF2-40B4-BE49-F238E27FC236}">
                      <a16:creationId xmlns:a16="http://schemas.microsoft.com/office/drawing/2014/main" id="{94649A4A-91EC-B3A5-B37F-100E5FD4CB73}"/>
                    </a:ext>
                  </a:extLst>
                </p:cNvPr>
                <p:cNvSpPr/>
                <p:nvPr/>
              </p:nvSpPr>
              <p:spPr>
                <a:xfrm>
                  <a:off x="2103612" y="645460"/>
                  <a:ext cx="2438401" cy="8426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F4AEF7B-9E0F-0329-CC2F-FFB951085334}"/>
                    </a:ext>
                  </a:extLst>
                </p:cNvPr>
                <p:cNvSpPr txBox="1"/>
                <p:nvPr/>
              </p:nvSpPr>
              <p:spPr>
                <a:xfrm>
                  <a:off x="2319847" y="779308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試験スタート画面</a:t>
                  </a:r>
                  <a:endParaRPr lang="en-US" altLang="ja-JP" dirty="0"/>
                </a:p>
                <a:p>
                  <a:pPr algn="ctr"/>
                  <a:r>
                    <a:rPr kumimoji="1" lang="en-US" altLang="ja-JP" dirty="0"/>
                    <a:t>(</a:t>
                  </a:r>
                  <a:r>
                    <a:rPr kumimoji="1" lang="ja-JP" altLang="en-US" dirty="0"/>
                    <a:t>ポップアップ</a:t>
                  </a:r>
                  <a:r>
                    <a:rPr kumimoji="1" lang="en-US" altLang="ja-JP" dirty="0"/>
                    <a:t>)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E5C04176-EC55-E68F-C10D-B89A10AE029B}"/>
                  </a:ext>
                </a:extLst>
              </p:cNvPr>
              <p:cNvGrpSpPr/>
              <p:nvPr/>
            </p:nvGrpSpPr>
            <p:grpSpPr>
              <a:xfrm>
                <a:off x="3486150" y="5675449"/>
                <a:ext cx="1138365" cy="394240"/>
                <a:chOff x="3552402" y="5675449"/>
                <a:chExt cx="839881" cy="381628"/>
              </a:xfrm>
            </p:grpSpPr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3527D45C-4545-4E78-033A-5D97E633D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2402" y="5675449"/>
                  <a:ext cx="83988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矢印コネクタ 36">
                  <a:extLst>
                    <a:ext uri="{FF2B5EF4-FFF2-40B4-BE49-F238E27FC236}">
                      <a16:creationId xmlns:a16="http://schemas.microsoft.com/office/drawing/2014/main" id="{C26DAABB-62DF-0808-629C-E6592024D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2402" y="6057077"/>
                  <a:ext cx="83988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F325081F-7C2E-DB16-8967-1A3DC7A7E1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200" y="4150765"/>
                <a:ext cx="0" cy="11399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F3B4C825-90E3-92C8-BEF2-F6E38B89EC37}"/>
                  </a:ext>
                </a:extLst>
              </p:cNvPr>
              <p:cNvGrpSpPr/>
              <p:nvPr/>
            </p:nvGrpSpPr>
            <p:grpSpPr>
              <a:xfrm>
                <a:off x="4861386" y="5457002"/>
                <a:ext cx="2438401" cy="842681"/>
                <a:chOff x="2103612" y="645460"/>
                <a:chExt cx="2438401" cy="842681"/>
              </a:xfrm>
            </p:grpSpPr>
            <p:sp>
              <p:nvSpPr>
                <p:cNvPr id="43" name="四角形: 角を丸くする 42">
                  <a:extLst>
                    <a:ext uri="{FF2B5EF4-FFF2-40B4-BE49-F238E27FC236}">
                      <a16:creationId xmlns:a16="http://schemas.microsoft.com/office/drawing/2014/main" id="{D3FECF6D-5AFF-EDAC-BF83-F52E208B1F03}"/>
                    </a:ext>
                  </a:extLst>
                </p:cNvPr>
                <p:cNvSpPr/>
                <p:nvPr/>
              </p:nvSpPr>
              <p:spPr>
                <a:xfrm>
                  <a:off x="2103612" y="645460"/>
                  <a:ext cx="2438401" cy="8426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11CF5D83-67ED-4898-887F-1B5878117B7A}"/>
                    </a:ext>
                  </a:extLst>
                </p:cNvPr>
                <p:cNvSpPr txBox="1"/>
                <p:nvPr/>
              </p:nvSpPr>
              <p:spPr>
                <a:xfrm>
                  <a:off x="2764893" y="86762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試験画面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1E7522C0-5450-ACE8-4295-7A36E4EBE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105" y="5860115"/>
                <a:ext cx="11706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F155EB5E-8992-C110-5E52-64DB8691A17F}"/>
                  </a:ext>
                </a:extLst>
              </p:cNvPr>
              <p:cNvGrpSpPr/>
              <p:nvPr/>
            </p:nvGrpSpPr>
            <p:grpSpPr>
              <a:xfrm>
                <a:off x="8949430" y="5457003"/>
                <a:ext cx="2438401" cy="842681"/>
                <a:chOff x="2103612" y="645460"/>
                <a:chExt cx="2438401" cy="842681"/>
              </a:xfrm>
            </p:grpSpPr>
            <p:sp>
              <p:nvSpPr>
                <p:cNvPr id="55" name="四角形: 角を丸くする 54">
                  <a:extLst>
                    <a:ext uri="{FF2B5EF4-FFF2-40B4-BE49-F238E27FC236}">
                      <a16:creationId xmlns:a16="http://schemas.microsoft.com/office/drawing/2014/main" id="{6AA7B225-B174-5602-5649-2C3ECE95E474}"/>
                    </a:ext>
                  </a:extLst>
                </p:cNvPr>
                <p:cNvSpPr/>
                <p:nvPr/>
              </p:nvSpPr>
              <p:spPr>
                <a:xfrm>
                  <a:off x="2103612" y="645460"/>
                  <a:ext cx="2438401" cy="8426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1146E0FB-937F-944D-6128-1E5360CD7F5C}"/>
                    </a:ext>
                  </a:extLst>
                </p:cNvPr>
                <p:cNvSpPr txBox="1"/>
                <p:nvPr/>
              </p:nvSpPr>
              <p:spPr>
                <a:xfrm>
                  <a:off x="2537982" y="888814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試験結果表示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7483E73C-01FB-B0D3-45A0-E92828DA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832" y="4087631"/>
                <a:ext cx="748704" cy="6267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917E655-4467-244B-9204-D2931EC921CE}"/>
                  </a:ext>
                </a:extLst>
              </p:cNvPr>
              <p:cNvSpPr txBox="1"/>
              <p:nvPr/>
            </p:nvSpPr>
            <p:spPr>
              <a:xfrm>
                <a:off x="7455194" y="5193339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採点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7EC5B19-7E71-3CAD-F87D-535473F3C650}"/>
                  </a:ext>
                </a:extLst>
              </p:cNvPr>
              <p:cNvSpPr txBox="1"/>
              <p:nvPr/>
            </p:nvSpPr>
            <p:spPr>
              <a:xfrm>
                <a:off x="2494655" y="4325905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戻る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3D41CB9-F1A8-FD0C-012C-5FE7F5C60BF3}"/>
                  </a:ext>
                </a:extLst>
              </p:cNvPr>
              <p:cNvSpPr txBox="1"/>
              <p:nvPr/>
            </p:nvSpPr>
            <p:spPr>
              <a:xfrm>
                <a:off x="3367151" y="4962897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スタート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4E807E61-5923-FDD2-E6D5-272469D9E226}"/>
                  </a:ext>
                </a:extLst>
              </p:cNvPr>
              <p:cNvSpPr txBox="1"/>
              <p:nvPr/>
            </p:nvSpPr>
            <p:spPr>
              <a:xfrm>
                <a:off x="3404123" y="6107764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戻る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AD0A7BB7-8570-0D0B-B11A-ABBC28B5E8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4123" y="3370219"/>
                <a:ext cx="5426871" cy="220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5177BF1D-C2A3-C65E-45BB-D640A64BEBAB}"/>
                  </a:ext>
                </a:extLst>
              </p:cNvPr>
              <p:cNvGrpSpPr/>
              <p:nvPr/>
            </p:nvGrpSpPr>
            <p:grpSpPr>
              <a:xfrm>
                <a:off x="8947339" y="3160059"/>
                <a:ext cx="2571748" cy="888064"/>
                <a:chOff x="2034987" y="645461"/>
                <a:chExt cx="2272142" cy="816426"/>
              </a:xfrm>
            </p:grpSpPr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D02F8C76-CED7-2E97-E2C9-9373B02CC245}"/>
                    </a:ext>
                  </a:extLst>
                </p:cNvPr>
                <p:cNvSpPr/>
                <p:nvPr/>
              </p:nvSpPr>
              <p:spPr>
                <a:xfrm>
                  <a:off x="2034987" y="645461"/>
                  <a:ext cx="2272142" cy="81642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176F5CB8-CA5F-EBF0-9896-6122454F6358}"/>
                    </a:ext>
                  </a:extLst>
                </p:cNvPr>
                <p:cNvSpPr txBox="1"/>
                <p:nvPr/>
              </p:nvSpPr>
              <p:spPr>
                <a:xfrm>
                  <a:off x="2275804" y="869008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ユーザー登録画面</a:t>
                  </a:r>
                  <a:endParaRPr kumimoji="1" lang="ja-JP" altLang="en-US" dirty="0"/>
                </a:p>
              </p:txBody>
            </p:sp>
          </p:grp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7118CB8-F75E-8688-DE66-0F510F3053AA}"/>
                  </a:ext>
                </a:extLst>
              </p:cNvPr>
              <p:cNvSpPr txBox="1"/>
              <p:nvPr/>
            </p:nvSpPr>
            <p:spPr>
              <a:xfrm>
                <a:off x="5311169" y="2718795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/>
                  <a:t>試験結果一覧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6A258FE-036B-E6CF-9E79-B1CB1A431CA2}"/>
                  </a:ext>
                </a:extLst>
              </p:cNvPr>
              <p:cNvSpPr txBox="1"/>
              <p:nvPr/>
            </p:nvSpPr>
            <p:spPr>
              <a:xfrm>
                <a:off x="5426585" y="3837776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戻る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FE497F89-774F-5D06-E70D-F6CA6776B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4123" y="3766065"/>
                <a:ext cx="5351583" cy="3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7227A2A8-9146-F5F5-87CA-17720E2D6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6536" y="4704287"/>
                <a:ext cx="6022094" cy="1982"/>
              </a:xfrm>
              <a:prstGeom prst="line">
                <a:avLst/>
              </a:prstGeom>
              <a:ln w="3810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884526CE-3D81-3C4F-541E-3BDD4FBAA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8630" y="4686652"/>
                <a:ext cx="0" cy="709890"/>
              </a:xfrm>
              <a:prstGeom prst="line">
                <a:avLst/>
              </a:prstGeom>
              <a:ln w="3810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5E21272-7C48-4280-AA24-BA6450652944}"/>
                  </a:ext>
                </a:extLst>
              </p:cNvPr>
              <p:cNvSpPr txBox="1"/>
              <p:nvPr/>
            </p:nvSpPr>
            <p:spPr>
              <a:xfrm>
                <a:off x="10180259" y="4397591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/>
                  <a:t>試験選択</a:t>
                </a:r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ボタン押下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63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信吾</dc:creator>
  <cp:lastModifiedBy>齋藤 信吾</cp:lastModifiedBy>
  <cp:revision>4</cp:revision>
  <dcterms:created xsi:type="dcterms:W3CDTF">2022-05-10T02:39:48Z</dcterms:created>
  <dcterms:modified xsi:type="dcterms:W3CDTF">2022-05-10T08:33:19Z</dcterms:modified>
</cp:coreProperties>
</file>