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2022/5/17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97537430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製造平均</a:t>
                      </a:r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40[%]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製造の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チーム内レビュー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統合時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本当に動くのか</a:t>
                      </a:r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笑えば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良いと思うよ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1226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齋藤信吾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17</a:t>
                      </a:r>
                      <a:r>
                        <a:rPr kumimoji="1" lang="ja-JP" altLang="en-US" sz="2000"/>
                        <a:t>日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図 4" descr="男性の顔の絵&#10;&#10;低い精度で自動的に生成された説明">
            <a:extLst>
              <a:ext uri="{FF2B5EF4-FFF2-40B4-BE49-F238E27FC236}">
                <a16:creationId xmlns:a16="http://schemas.microsoft.com/office/drawing/2014/main" id="{8E05FE2F-B010-4C19-58BC-8BD689A30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0" y="4321908"/>
            <a:ext cx="2050083" cy="11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1017</TotalTime>
  <Words>53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齋藤 信吾</cp:lastModifiedBy>
  <cp:revision>9</cp:revision>
  <cp:lastPrinted>2019-11-28T04:11:41Z</cp:lastPrinted>
  <dcterms:created xsi:type="dcterms:W3CDTF">2019-03-19T02:12:29Z</dcterms:created>
  <dcterms:modified xsi:type="dcterms:W3CDTF">2022-05-17T09:13:10Z</dcterms:modified>
</cp:coreProperties>
</file>