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77" d="100"/>
          <a:sy n="77" d="100"/>
        </p:scale>
        <p:origin x="14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2022/5/25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5534807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試験の実施</a:t>
                      </a:r>
                      <a:endParaRPr kumimoji="1" lang="en-US" altLang="ja-JP" sz="3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目標</a:t>
                      </a:r>
                      <a:r>
                        <a:rPr kumimoji="1" lang="en-US" altLang="ja-JP" sz="3600" dirty="0">
                          <a:latin typeface="+mn-ea"/>
                          <a:ea typeface="+mn-ea"/>
                        </a:rPr>
                        <a:t>60[%]</a:t>
                      </a:r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終了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試験の実施終了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特になし。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8238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r>
                        <a:rPr kumimoji="1" lang="ja-JP" altLang="en-US" sz="2000" dirty="0"/>
                        <a:t>月</a:t>
                      </a:r>
                      <a:r>
                        <a:rPr kumimoji="1" lang="en-US" altLang="ja-JP" sz="2000" dirty="0"/>
                        <a:t>25</a:t>
                      </a:r>
                      <a:r>
                        <a:rPr kumimoji="1" lang="ja-JP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8693612-55A1-8715-C26C-CFF7C7870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31" y="4432852"/>
            <a:ext cx="2608134" cy="21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1096</TotalTime>
  <Words>46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Gips 朴</cp:lastModifiedBy>
  <cp:revision>15</cp:revision>
  <cp:lastPrinted>2019-11-28T04:11:41Z</cp:lastPrinted>
  <dcterms:created xsi:type="dcterms:W3CDTF">2019-03-19T02:12:29Z</dcterms:created>
  <dcterms:modified xsi:type="dcterms:W3CDTF">2022-05-25T09:26:42Z</dcterms:modified>
</cp:coreProperties>
</file>