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2022/5/12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8135189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画面設計書のチュータレビューの</a:t>
                      </a:r>
                      <a:endParaRPr kumimoji="1" lang="en-US" altLang="ja-JP" sz="20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実施・修正対応</a:t>
                      </a:r>
                      <a:endParaRPr kumimoji="1" lang="en-US" altLang="ja-JP" sz="2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内部設計書のチーム内のレビュー完了</a:t>
                      </a:r>
                      <a:endParaRPr kumimoji="1" lang="en-US" altLang="ja-JP" sz="20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修正した</a:t>
                      </a:r>
                      <a:r>
                        <a:rPr kumimoji="1" lang="ja-JP" altLang="en-US" sz="2000">
                          <a:latin typeface="+mn-ea"/>
                          <a:ea typeface="+mn-ea"/>
                        </a:rPr>
                        <a:t>画面設計書・内部</a:t>
                      </a: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設計書のレビュー完了</a:t>
                      </a:r>
                      <a:endParaRPr kumimoji="1" lang="en-US" altLang="ja-JP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特にないです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給料日ありがとう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92569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佐竹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05/12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1021</TotalTime>
  <Words>61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dc:creator>gips</dc:creator>
  <cp:lastModifiedBy>佐竹 海</cp:lastModifiedBy>
  <cp:revision>9</cp:revision>
  <cp:lastPrinted>2019-11-28T04:11:41Z</cp:lastPrinted>
  <dcterms:created xsi:type="dcterms:W3CDTF">2019-03-19T02:12:29Z</dcterms:created>
  <dcterms:modified xsi:type="dcterms:W3CDTF">2022-05-12T09:24:29Z</dcterms:modified>
</cp:coreProperties>
</file>