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98" d="100"/>
          <a:sy n="98" d="100"/>
        </p:scale>
        <p:origin x="11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2022/5/18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2022/5/18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2022/5/18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29121306"/>
              </p:ext>
            </p:extLst>
          </p:nvPr>
        </p:nvGraphicFramePr>
        <p:xfrm>
          <a:off x="665163" y="1738798"/>
          <a:ext cx="10988676" cy="479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製造平均</a:t>
                      </a:r>
                      <a:r>
                        <a:rPr kumimoji="1" lang="en-US" altLang="ja-JP" sz="4400" dirty="0">
                          <a:latin typeface="+mn-ea"/>
                          <a:ea typeface="+mn-ea"/>
                        </a:rPr>
                        <a:t>60[%]</a:t>
                      </a:r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製造の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チーム内レビュー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ラジオボタン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latin typeface="+mn-ea"/>
                          <a:ea typeface="+mn-ea"/>
                        </a:rPr>
                        <a:t>止まない雨はない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26713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r>
                        <a:rPr kumimoji="1" lang="ja-JP" altLang="en-US" sz="2000" dirty="0"/>
                        <a:t>月</a:t>
                      </a:r>
                      <a:r>
                        <a:rPr kumimoji="1" lang="en-US" altLang="ja-JP" sz="2000" dirty="0"/>
                        <a:t>18</a:t>
                      </a:r>
                      <a:r>
                        <a:rPr kumimoji="1" lang="ja-JP" altLang="en-US" sz="2000" dirty="0"/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1047</TotalTime>
  <Words>43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齋藤 信吾</cp:lastModifiedBy>
  <cp:revision>12</cp:revision>
  <cp:lastPrinted>2019-11-28T04:11:41Z</cp:lastPrinted>
  <dcterms:created xsi:type="dcterms:W3CDTF">2019-03-19T02:12:29Z</dcterms:created>
  <dcterms:modified xsi:type="dcterms:W3CDTF">2022-05-18T09:27:55Z</dcterms:modified>
</cp:coreProperties>
</file>