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98" d="100"/>
          <a:sy n="98" d="100"/>
        </p:scale>
        <p:origin x="11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2022/5/24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2022/5/24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40608312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試験項目書</a:t>
                      </a:r>
                      <a:endParaRPr kumimoji="1" lang="en-US" altLang="ja-JP" sz="3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チューターレビュー終了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試験の実施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目標</a:t>
                      </a:r>
                      <a:r>
                        <a:rPr kumimoji="1" lang="en-US" altLang="ja-JP" sz="4400" dirty="0">
                          <a:latin typeface="+mn-ea"/>
                          <a:ea typeface="+mn-ea"/>
                        </a:rPr>
                        <a:t>50[%]</a:t>
                      </a:r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終了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特になし。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88543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齋藤信吾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r>
                        <a:rPr kumimoji="1" lang="ja-JP" altLang="en-US" sz="2000" dirty="0"/>
                        <a:t>月</a:t>
                      </a:r>
                      <a:r>
                        <a:rPr kumimoji="1" lang="en-US" altLang="ja-JP" sz="2000" dirty="0"/>
                        <a:t>24</a:t>
                      </a:r>
                      <a:r>
                        <a:rPr kumimoji="1" lang="ja-JP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図 6" descr="女性, 写真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F1AE47D5-C432-60A5-2C0B-E409E5C2FF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2" y="4595445"/>
            <a:ext cx="2598037" cy="18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1054</TotalTime>
  <Words>47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齋藤 信吾</cp:lastModifiedBy>
  <cp:revision>13</cp:revision>
  <cp:lastPrinted>2019-11-28T04:11:41Z</cp:lastPrinted>
  <dcterms:created xsi:type="dcterms:W3CDTF">2019-03-19T02:12:29Z</dcterms:created>
  <dcterms:modified xsi:type="dcterms:W3CDTF">2022-05-24T08:02:41Z</dcterms:modified>
</cp:coreProperties>
</file>