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66FF66"/>
    <a:srgbClr val="FF99FF"/>
    <a:srgbClr val="FBD1DD"/>
    <a:srgbClr val="E7E6E6"/>
    <a:srgbClr val="DBD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13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5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9FF4F-874F-4233-B2D2-D5A64ECE7CE2}" type="datetimeFigureOut">
              <a:rPr kumimoji="1" lang="ja-JP" altLang="en-US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2022/5/19</a:t>
            </a:fld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0093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1B6081A5-4D32-479A-A517-BED8914AF4C5}" type="datetimeFigureOut">
              <a:rPr lang="ja-JP" altLang="en-US" smtClean="0"/>
              <a:pPr/>
              <a:t>2022/5/19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95DCF544-AFCD-42FB-A4A9-D91A3BA8309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144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498566" y="1472631"/>
            <a:ext cx="11194869" cy="2387600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brima" panose="02000000000000000000" pitchFamily="2" charset="0"/>
              </a:defRPr>
            </a:lvl1pPr>
          </a:lstStyle>
          <a:p>
            <a:r>
              <a:rPr kumimoji="1" lang="ja-JP" altLang="en-US" dirty="0">
                <a:latin typeface="MS Reference Sans Serif" panose="020B0604030504040204" pitchFamily="34" charset="0"/>
              </a:rPr>
              <a:t>タイトル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099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36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エクササイズ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722" y="5460474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7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47200" y="6575292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1074738" y="2107095"/>
            <a:ext cx="3192463" cy="2915479"/>
          </a:xfrm>
        </p:spPr>
        <p:txBody>
          <a:bodyPr>
            <a:noAutofit/>
          </a:bodyPr>
          <a:lstStyle>
            <a:lvl1pPr marL="0" indent="0">
              <a:buNone/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  <a:lvl2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2pPr>
            <a:lvl3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3pPr>
            <a:lvl4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4pPr>
            <a:lvl5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正方形/長方形 8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4373217" y="2107095"/>
            <a:ext cx="7505877" cy="2915479"/>
          </a:xfrm>
        </p:spPr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7785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27508224-63BA-4D56-960E-20307D034E7E}" type="datetimeFigureOut">
              <a:rPr lang="ja-JP" altLang="en-US" smtClean="0"/>
              <a:pPr/>
              <a:t>2022/5/19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3431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6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2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4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コンテンツ プレースホルダー 9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2416696"/>
              </p:ext>
            </p:extLst>
          </p:nvPr>
        </p:nvGraphicFramePr>
        <p:xfrm>
          <a:off x="665163" y="1738798"/>
          <a:ext cx="10988676" cy="4798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94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昨日までの成果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今日の目標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965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製造平均</a:t>
                      </a:r>
                      <a:r>
                        <a:rPr kumimoji="1" lang="en-US" altLang="ja-JP" sz="4400" dirty="0">
                          <a:latin typeface="+mn-ea"/>
                          <a:ea typeface="+mn-ea"/>
                        </a:rPr>
                        <a:t>70%</a:t>
                      </a:r>
                      <a:endParaRPr kumimoji="1" lang="ja-JP" altLang="en-US" sz="4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内部レビューおよびチュータレビュー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詰まっていることや困っていること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今日のひとこと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685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特にない</a:t>
                      </a:r>
                      <a:endParaRPr kumimoji="1" lang="en-US" altLang="ja-JP" sz="4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4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進捗まとめシート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F9481B-BB67-41C6-8CF2-054B93E1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5599-4D18-4BB1-8A14-EC8B17DCA65D}" type="slidenum">
              <a:rPr lang="ja-JP" altLang="en-US" smtClean="0"/>
              <a:pPr/>
              <a:t>0</a:t>
            </a:fld>
            <a:endParaRPr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803431"/>
              </p:ext>
            </p:extLst>
          </p:nvPr>
        </p:nvGraphicFramePr>
        <p:xfrm>
          <a:off x="665163" y="992588"/>
          <a:ext cx="10988678" cy="518160"/>
        </p:xfrm>
        <a:graphic>
          <a:graphicData uri="http://schemas.openxmlformats.org/drawingml/2006/table">
            <a:tbl>
              <a:tblPr bandCol="1">
                <a:tableStyleId>{D27102A9-8310-4765-A935-A1911B00CA55}</a:tableStyleId>
              </a:tblPr>
              <a:tblGrid>
                <a:gridCol w="1671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1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2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チーム名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Sylph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記入者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佐竹海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記入日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2022/05/19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図 4" descr="カレンダー が含まれている画像&#10;&#10;自動的に生成された説明">
            <a:extLst>
              <a:ext uri="{FF2B5EF4-FFF2-40B4-BE49-F238E27FC236}">
                <a16:creationId xmlns:a16="http://schemas.microsoft.com/office/drawing/2014/main" id="{3F049D43-DD4A-2CDB-02F5-DFF4094BBF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811" y="3930801"/>
            <a:ext cx="3295028" cy="260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30875"/>
      </p:ext>
    </p:extLst>
  </p:cSld>
  <p:clrMapOvr>
    <a:masterClrMapping/>
  </p:clrMapOvr>
</p:sld>
</file>

<file path=ppt/theme/theme1.xml><?xml version="1.0" encoding="utf-8"?>
<a:theme xmlns:a="http://schemas.openxmlformats.org/drawingml/2006/main" name="Gips">
  <a:themeElements>
    <a:clrScheme name="office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FF0000"/>
      </a:accent2>
      <a:accent3>
        <a:srgbClr val="00B050"/>
      </a:accent3>
      <a:accent4>
        <a:srgbClr val="FFC000"/>
      </a:accent4>
      <a:accent5>
        <a:srgbClr val="0070C0"/>
      </a:accent5>
      <a:accent6>
        <a:srgbClr val="92D050"/>
      </a:accent6>
      <a:hlink>
        <a:srgbClr val="002060"/>
      </a:hlink>
      <a:folHlink>
        <a:srgbClr val="7030A0"/>
      </a:folHlink>
    </a:clrScheme>
    <a:fontScheme name="Re:Gips">
      <a:majorFont>
        <a:latin typeface="游ゴシック Medium"/>
        <a:ea typeface="游ゴシック Medium"/>
        <a:cs typeface=""/>
      </a:majorFont>
      <a:minorFont>
        <a:latin typeface="游ゴシック Medium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66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ips" id="{8143D5AD-E039-4082-8312-C3AD092E6E5E}" vid="{B45254E5-60AD-4347-B208-823FFFD2FCD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Gips</Template>
  <TotalTime>1056</TotalTime>
  <Words>40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Medium</vt:lpstr>
      <vt:lpstr>Arial</vt:lpstr>
      <vt:lpstr>MS Reference Sans Serif</vt:lpstr>
      <vt:lpstr>Gips</vt:lpstr>
      <vt:lpstr>進捗まとめシート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研修をはじめるにあたって</dc:title>
  <cp:lastModifiedBy>佐竹 海</cp:lastModifiedBy>
  <cp:revision>15</cp:revision>
  <cp:lastPrinted>2019-11-28T04:11:41Z</cp:lastPrinted>
  <dcterms:created xsi:type="dcterms:W3CDTF">2019-03-19T02:12:29Z</dcterms:created>
  <dcterms:modified xsi:type="dcterms:W3CDTF">2022-05-19T09:11:53Z</dcterms:modified>
</cp:coreProperties>
</file>