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40" d="100"/>
          <a:sy n="40" d="100"/>
        </p:scale>
        <p:origin x="-103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pPr/>
              <a:t>2022/5/23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2022/5/23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xmlns="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2022/5/23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1629121306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製造レビュー</a:t>
                      </a:r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試験項目の整理</a:t>
                      </a:r>
                      <a:endParaRPr kumimoji="1" lang="en-US" altLang="ja-JP" sz="44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特になし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+mn-ea"/>
                          <a:ea typeface="+mn-ea"/>
                        </a:rPr>
                        <a:t>試験頑張ろう</a:t>
                      </a:r>
                      <a:endParaRPr kumimoji="1" lang="en-US" altLang="ja-JP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8026713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Sylph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吉川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5</a:t>
                      </a:r>
                      <a:r>
                        <a:rPr kumimoji="1" lang="ja-JP" altLang="en-US" sz="2000" dirty="0"/>
                        <a:t>月</a:t>
                      </a:r>
                      <a:r>
                        <a:rPr kumimoji="1" lang="en-US" altLang="ja-JP" sz="2000" dirty="0"/>
                        <a:t>18</a:t>
                      </a:r>
                      <a:r>
                        <a:rPr kumimoji="1" lang="ja-JP" altLang="en-US" sz="2000" dirty="0"/>
                        <a:t>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1066</TotalTime>
  <Words>42</Words>
  <Application>Microsoft Office PowerPoint</Application>
  <PresentationFormat>ユーザー設定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Gips</vt:lpstr>
      <vt:lpstr>進捗まとめシート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keid</cp:lastModifiedBy>
  <cp:revision>14</cp:revision>
  <cp:lastPrinted>2019-11-28T04:11:41Z</cp:lastPrinted>
  <dcterms:created xsi:type="dcterms:W3CDTF">2019-03-19T02:12:29Z</dcterms:created>
  <dcterms:modified xsi:type="dcterms:W3CDTF">2022-05-23T09:30:48Z</dcterms:modified>
</cp:coreProperties>
</file>