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54" d="100"/>
          <a:sy n="54" d="100"/>
        </p:scale>
        <p:origin x="792" y="-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zhen li" userId="7a503a00dd146cc3" providerId="LiveId" clId="{F0F81805-5E79-462C-A531-24B59B7F6D35}"/>
    <pc:docChg chg="modSld">
      <pc:chgData name="zhen li" userId="7a503a00dd146cc3" providerId="LiveId" clId="{F0F81805-5E79-462C-A531-24B59B7F6D35}" dt="2022-05-20T09:47:47.860" v="510" actId="20577"/>
      <pc:docMkLst>
        <pc:docMk/>
      </pc:docMkLst>
      <pc:sldChg chg="modSp mod">
        <pc:chgData name="zhen li" userId="7a503a00dd146cc3" providerId="LiveId" clId="{F0F81805-5E79-462C-A531-24B59B7F6D35}" dt="2022-05-20T09:47:47.860" v="510" actId="20577"/>
        <pc:sldMkLst>
          <pc:docMk/>
          <pc:sldMk cId="3816830875" sldId="291"/>
        </pc:sldMkLst>
        <pc:graphicFrameChg chg="modGraphic">
          <ac:chgData name="zhen li" userId="7a503a00dd146cc3" providerId="LiveId" clId="{F0F81805-5E79-462C-A531-24B59B7F6D35}" dt="2022-05-20T08:55:59.796" v="286" actId="20577"/>
          <ac:graphicFrameMkLst>
            <pc:docMk/>
            <pc:sldMk cId="3816830875" sldId="291"/>
            <ac:graphicFrameMk id="3" creationId="{00000000-0000-0000-0000-000000000000}"/>
          </ac:graphicFrameMkLst>
        </pc:graphicFrameChg>
        <pc:graphicFrameChg chg="modGraphic">
          <ac:chgData name="zhen li" userId="7a503a00dd146cc3" providerId="LiveId" clId="{F0F81805-5E79-462C-A531-24B59B7F6D35}" dt="2022-05-20T09:47:47.860" v="510" actId="20577"/>
          <ac:graphicFrameMkLst>
            <pc:docMk/>
            <pc:sldMk cId="3816830875" sldId="291"/>
            <ac:graphicFrameMk id="10" creationId="{00000000-0000-0000-0000-000000000000}"/>
          </ac:graphicFrameMkLst>
        </pc:graphicFrame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2022/5/20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2022/5/20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2540269"/>
              </p:ext>
            </p:extLst>
          </p:nvPr>
        </p:nvGraphicFramePr>
        <p:xfrm>
          <a:off x="665163" y="1738798"/>
          <a:ext cx="10988676" cy="5872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みんなのソースコードを結合しました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動き動作を確認しました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レビューを完了します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>
                          <a:latin typeface="+mn-ea"/>
                          <a:ea typeface="+mn-ea"/>
                        </a:rPr>
                        <a:t>結合がうまくいかない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latin typeface="+mn-ea"/>
                          <a:ea typeface="+mn-ea"/>
                        </a:rPr>
                        <a:t>もうちょっとなので頑張りましょう！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9255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李珍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５月</a:t>
                      </a:r>
                      <a:r>
                        <a:rPr kumimoji="1" lang="en-US" altLang="ja-JP" sz="2000" dirty="0"/>
                        <a:t>20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1060</TotalTime>
  <Words>55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zhen li</cp:lastModifiedBy>
  <cp:revision>10</cp:revision>
  <cp:lastPrinted>2019-11-28T04:11:41Z</cp:lastPrinted>
  <dcterms:created xsi:type="dcterms:W3CDTF">2019-03-19T02:12:29Z</dcterms:created>
  <dcterms:modified xsi:type="dcterms:W3CDTF">2022-05-20T09:47:50Z</dcterms:modified>
</cp:coreProperties>
</file>