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40" d="100"/>
          <a:sy n="40" d="100"/>
        </p:scale>
        <p:origin x="-103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zhen li" userId="7a503a00dd146cc3" providerId="LiveId" clId="{F0F81805-5E79-462C-A531-24B59B7F6D35}"/>
    <pc:docChg chg="modSld">
      <pc:chgData name="zhen li" userId="7a503a00dd146cc3" providerId="LiveId" clId="{F0F81805-5E79-462C-A531-24B59B7F6D35}" dt="2022-05-13T09:04:52.577" v="280" actId="20577"/>
      <pc:docMkLst>
        <pc:docMk/>
      </pc:docMkLst>
      <pc:sldChg chg="modSp mod">
        <pc:chgData name="zhen li" userId="7a503a00dd146cc3" providerId="LiveId" clId="{F0F81805-5E79-462C-A531-24B59B7F6D35}" dt="2022-05-13T09:04:52.577" v="280" actId="20577"/>
        <pc:sldMkLst>
          <pc:docMk/>
          <pc:sldMk cId="3816830875" sldId="291"/>
        </pc:sldMkLst>
        <pc:graphicFrameChg chg="modGraphic">
          <ac:chgData name="zhen li" userId="7a503a00dd146cc3" providerId="LiveId" clId="{F0F81805-5E79-462C-A531-24B59B7F6D35}" dt="2022-05-13T09:01:11.914" v="36" actId="20577"/>
          <ac:graphicFrameMkLst>
            <pc:docMk/>
            <pc:sldMk cId="3816830875" sldId="291"/>
            <ac:graphicFrameMk id="3" creationId="{00000000-0000-0000-0000-000000000000}"/>
          </ac:graphicFrameMkLst>
        </pc:graphicFrameChg>
        <pc:graphicFrameChg chg="modGraphic">
          <ac:chgData name="zhen li" userId="7a503a00dd146cc3" providerId="LiveId" clId="{F0F81805-5E79-462C-A531-24B59B7F6D35}" dt="2022-05-13T09:04:52.577" v="280" actId="20577"/>
          <ac:graphicFrameMkLst>
            <pc:docMk/>
            <pc:sldMk cId="3816830875" sldId="291"/>
            <ac:graphicFrameMk id="10" creationId="{00000000-0000-0000-0000-000000000000}"/>
          </ac:graphicFrameMkLst>
        </pc:graphicFrame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pPr/>
              <a:t>2022/5/16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="" xmlns:p14="http://schemas.microsoft.com/office/powerpoint/2010/main" val="70542802"/>
              </p:ext>
            </p:extLst>
          </p:nvPr>
        </p:nvGraphicFramePr>
        <p:xfrm>
          <a:off x="677863" y="1465609"/>
          <a:ext cx="10988676" cy="5201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作成</a:t>
                      </a:r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70</a:t>
                      </a:r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%</a:t>
                      </a:r>
                    </a:p>
                    <a:p>
                      <a:pPr algn="ctr"/>
                      <a:r>
                        <a:rPr kumimoji="1" lang="ja-JP" altLang="en-US" sz="4400" smtClean="0">
                          <a:latin typeface="+mn-ea"/>
                          <a:ea typeface="+mn-ea"/>
                        </a:rPr>
                        <a:t>試験</a:t>
                      </a:r>
                      <a:r>
                        <a:rPr kumimoji="1" lang="ja-JP" altLang="en-US" sz="4400" smtClean="0">
                          <a:latin typeface="+mn-ea"/>
                          <a:ea typeface="+mn-ea"/>
                        </a:rPr>
                        <a:t>問題作成</a:t>
                      </a:r>
                      <a:endParaRPr kumimoji="1" lang="en-US" altLang="ja-JP" sz="44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内部設計書のレビューを完了します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製造に入ります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　特になし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苦労しましょう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2755325"/>
              </p:ext>
            </p:extLst>
          </p:nvPr>
        </p:nvGraphicFramePr>
        <p:xfrm>
          <a:off x="665163" y="8401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吉川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５月</a:t>
                      </a:r>
                      <a:r>
                        <a:rPr kumimoji="1" lang="ja-JP" altLang="en-US" sz="2000" dirty="0" smtClean="0"/>
                        <a:t>１</a:t>
                      </a:r>
                      <a:r>
                        <a:rPr kumimoji="1" lang="en-US" altLang="ja-JP" sz="2000" dirty="0" smtClean="0"/>
                        <a:t>6</a:t>
                      </a:r>
                      <a:r>
                        <a:rPr kumimoji="1" lang="ja-JP" altLang="en-US" sz="2000" dirty="0" smtClean="0"/>
                        <a:t>日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1015</TotalTime>
  <Words>49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Gips</vt:lpstr>
      <vt:lpstr>進捗まとめシート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keid</cp:lastModifiedBy>
  <cp:revision>13</cp:revision>
  <cp:lastPrinted>2019-11-28T04:11:41Z</cp:lastPrinted>
  <dcterms:created xsi:type="dcterms:W3CDTF">2019-03-19T02:12:29Z</dcterms:created>
  <dcterms:modified xsi:type="dcterms:W3CDTF">2022-05-16T10:03:56Z</dcterms:modified>
</cp:coreProperties>
</file>