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5"/>
  </p:notesMasterIdLst>
  <p:handoutMasterIdLst>
    <p:handoutMasterId r:id="rId6"/>
  </p:handoutMasterIdLst>
  <p:sldIdLst>
    <p:sldId id="291" r:id="rId2"/>
    <p:sldId id="293" r:id="rId3"/>
    <p:sldId id="292" r:id="rId4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B985-2C6F-4721-B9F2-B23A4AF412BC}" v="3" dt="2020-10-28T07:50:08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2022/5/26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2022/5/26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2022/5/26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47682047"/>
              </p:ext>
            </p:extLst>
          </p:nvPr>
        </p:nvGraphicFramePr>
        <p:xfrm>
          <a:off x="665163" y="1738798"/>
          <a:ext cx="10988676" cy="4798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うどんとひとりそばの寸評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チーム</a:t>
                      </a:r>
                      <a:r>
                        <a:rPr kumimoji="1" lang="en-US" altLang="ja-JP" sz="2000" dirty="0">
                          <a:latin typeface="+mn-ea"/>
                          <a:ea typeface="+mn-ea"/>
                        </a:rPr>
                        <a:t>B(</a:t>
                      </a: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仮</a:t>
                      </a:r>
                      <a:r>
                        <a:rPr kumimoji="1" lang="en-US" altLang="ja-JP" sz="20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の寸評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n-ea"/>
                          <a:ea typeface="+mn-ea"/>
                        </a:rPr>
                        <a:t>👍問題ジャンルの豊富さ</a:t>
                      </a:r>
                      <a:endParaRPr kumimoji="1" lang="en-US" altLang="ja-JP" sz="24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2400" dirty="0">
                          <a:latin typeface="+mn-ea"/>
                          <a:ea typeface="+mn-ea"/>
                        </a:rPr>
                        <a:t>⚠ボタン配置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n-ea"/>
                          <a:ea typeface="+mn-ea"/>
                        </a:rPr>
                        <a:t>👍ランキング表示</a:t>
                      </a:r>
                      <a:endParaRPr kumimoji="1" lang="en-US" altLang="ja-JP" sz="24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2400" dirty="0">
                          <a:latin typeface="+mn-ea"/>
                          <a:ea typeface="+mn-ea"/>
                        </a:rPr>
                        <a:t>⚠広告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だいじょぶます、がんばるます</a:t>
                      </a: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の寸評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>
                          <a:latin typeface="+mn-ea"/>
                          <a:ea typeface="+mn-ea"/>
                        </a:rPr>
                        <a:t>Java</a:t>
                      </a: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ジャバ団の寸評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n-ea"/>
                          <a:ea typeface="+mn-ea"/>
                        </a:rPr>
                        <a:t>👍試験問題作成機能</a:t>
                      </a:r>
                      <a:endParaRPr kumimoji="1" lang="en-US" altLang="ja-JP" sz="24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2400" dirty="0">
                          <a:latin typeface="+mn-ea"/>
                          <a:ea typeface="+mn-ea"/>
                        </a:rPr>
                        <a:t>⚠点数表示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n-ea"/>
                          <a:ea typeface="+mn-ea"/>
                        </a:rPr>
                        <a:t>👍時間表示</a:t>
                      </a:r>
                      <a:endParaRPr kumimoji="1" lang="en-US" altLang="ja-JP" sz="24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2400" dirty="0">
                          <a:latin typeface="+mn-ea"/>
                          <a:ea typeface="+mn-ea"/>
                        </a:rPr>
                        <a:t>⚠時間表示のバグ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他チーム寸評シート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133183"/>
              </p:ext>
            </p:extLst>
          </p:nvPr>
        </p:nvGraphicFramePr>
        <p:xfrm>
          <a:off x="665163" y="992588"/>
          <a:ext cx="10988676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7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Sylph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記入日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2022/05/26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83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98360903"/>
              </p:ext>
            </p:extLst>
          </p:nvPr>
        </p:nvGraphicFramePr>
        <p:xfrm>
          <a:off x="665163" y="1738798"/>
          <a:ext cx="10988676" cy="2205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latin typeface="+mn-ea"/>
                          <a:ea typeface="+mn-ea"/>
                        </a:rPr>
                        <a:t>Djfamily</a:t>
                      </a: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の寸評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>
                          <a:latin typeface="+mn-ea"/>
                          <a:ea typeface="+mn-ea"/>
                        </a:rPr>
                        <a:t>kstm</a:t>
                      </a: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の寸評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n-ea"/>
                          <a:ea typeface="+mn-ea"/>
                        </a:rPr>
                        <a:t>👍ランキング画面の切り替え機能</a:t>
                      </a:r>
                      <a:endParaRPr kumimoji="1" lang="en-US" altLang="ja-JP" sz="24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2400" dirty="0">
                          <a:latin typeface="+mn-ea"/>
                          <a:ea typeface="+mn-ea"/>
                        </a:rPr>
                        <a:t>⚠ランキング画面の表示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n-ea"/>
                          <a:ea typeface="+mn-ea"/>
                        </a:rPr>
                        <a:t>👍色使い</a:t>
                      </a:r>
                      <a:endParaRPr kumimoji="1" lang="en-US" altLang="ja-JP" sz="24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2400" dirty="0">
                          <a:latin typeface="+mn-ea"/>
                          <a:ea typeface="+mn-ea"/>
                        </a:rPr>
                        <a:t>⚠問題画面への遷移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他チーム寸評シート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1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543015"/>
              </p:ext>
            </p:extLst>
          </p:nvPr>
        </p:nvGraphicFramePr>
        <p:xfrm>
          <a:off x="665163" y="992588"/>
          <a:ext cx="10988676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7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Sylph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記入日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2022/05/26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40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60996541"/>
              </p:ext>
            </p:extLst>
          </p:nvPr>
        </p:nvGraphicFramePr>
        <p:xfrm>
          <a:off x="665163" y="1738798"/>
          <a:ext cx="10988676" cy="4798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実践演習を終えた、いまのきもち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やりきった！！！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次に</a:t>
                      </a:r>
                      <a:r>
                        <a:rPr kumimoji="1" lang="en-US" altLang="ja-JP" sz="2000" dirty="0">
                          <a:latin typeface="+mn-ea"/>
                          <a:ea typeface="+mn-ea"/>
                        </a:rPr>
                        <a:t>Web</a:t>
                      </a: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アプリを作る時にがんばりたい部分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>
                          <a:latin typeface="+mn-ea"/>
                          <a:ea typeface="+mn-ea"/>
                        </a:rPr>
                        <a:t>UI</a:t>
                      </a:r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の改善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自チーム寸評シート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2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23103"/>
              </p:ext>
            </p:extLst>
          </p:nvPr>
        </p:nvGraphicFramePr>
        <p:xfrm>
          <a:off x="665163" y="992588"/>
          <a:ext cx="10988676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7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Sylph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記入日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2022/05/26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506973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1134</TotalTime>
  <Words>133</Words>
  <Application>Microsoft Office PowerPoint</Application>
  <PresentationFormat>ワイド画面</PresentationFormat>
  <Paragraphs>40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Medium</vt:lpstr>
      <vt:lpstr>Arial</vt:lpstr>
      <vt:lpstr>MS Reference Sans Serif</vt:lpstr>
      <vt:lpstr>Gips</vt:lpstr>
      <vt:lpstr>他チーム寸評シート</vt:lpstr>
      <vt:lpstr>他チーム寸評シート</vt:lpstr>
      <vt:lpstr>自チーム寸評シート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佐竹 海</cp:lastModifiedBy>
  <cp:revision>14</cp:revision>
  <cp:lastPrinted>2019-11-28T04:11:41Z</cp:lastPrinted>
  <dcterms:created xsi:type="dcterms:W3CDTF">2019-03-19T02:12:29Z</dcterms:created>
  <dcterms:modified xsi:type="dcterms:W3CDTF">2022-05-26T08:57:58Z</dcterms:modified>
</cp:coreProperties>
</file>