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5050"/>
    <a:srgbClr val="FF7C80"/>
    <a:srgbClr val="66FF66"/>
    <a:srgbClr val="FF99FF"/>
    <a:srgbClr val="FBD1DD"/>
    <a:srgbClr val="E7E6E6"/>
    <a:srgbClr val="DBD8D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13" autoAdjust="0"/>
  </p:normalViewPr>
  <p:slideViewPr>
    <p:cSldViewPr snapToGrid="0">
      <p:cViewPr varScale="1">
        <p:scale>
          <a:sx n="40" d="100"/>
          <a:sy n="40" d="100"/>
        </p:scale>
        <p:origin x="-103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50" y="7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浦 凌" userId="a491d45d-af88-4374-b258-89ddfb503196" providerId="ADAL" clId="{E801E9D7-E69F-45DB-A1A9-F0F67EA9A82B}"/>
    <pc:docChg chg="delSld">
      <pc:chgData name="松浦 凌" userId="a491d45d-af88-4374-b258-89ddfb503196" providerId="ADAL" clId="{E801E9D7-E69F-45DB-A1A9-F0F67EA9A82B}" dt="2020-06-16T06:08:36.842" v="0" actId="47"/>
      <pc:docMkLst>
        <pc:docMk/>
      </pc:docMkLst>
      <pc:sldChg chg="del">
        <pc:chgData name="松浦 凌" userId="a491d45d-af88-4374-b258-89ddfb503196" providerId="ADAL" clId="{E801E9D7-E69F-45DB-A1A9-F0F67EA9A82B}" dt="2020-06-16T06:08:36.842" v="0" actId="47"/>
        <pc:sldMkLst>
          <pc:docMk/>
          <pc:sldMk cId="347898091" sldId="256"/>
        </pc:sldMkLst>
      </pc:sldChg>
    </pc:docChg>
  </pc:docChgLst>
  <pc:docChgLst>
    <pc:chgData name="松浦 凌" userId="a491d45d-af88-4374-b258-89ddfb503196" providerId="ADAL" clId="{A03AF455-2B32-4395-83C9-89369FB7FE94}"/>
    <pc:docChg chg="undo custSel addSld delSld modSld">
      <pc:chgData name="松浦 凌" userId="a491d45d-af88-4374-b258-89ddfb503196" providerId="ADAL" clId="{A03AF455-2B32-4395-83C9-89369FB7FE94}" dt="2020-04-01T08:34:20.076" v="2327" actId="478"/>
      <pc:docMkLst>
        <pc:docMk/>
      </pc:docMkLst>
      <pc:sldChg chg="del">
        <pc:chgData name="松浦 凌" userId="a491d45d-af88-4374-b258-89ddfb503196" providerId="ADAL" clId="{A03AF455-2B32-4395-83C9-89369FB7FE94}" dt="2020-03-17T07:32:06.990" v="0" actId="47"/>
        <pc:sldMkLst>
          <pc:docMk/>
          <pc:sldMk cId="4274500121" sldId="260"/>
        </pc:sldMkLst>
      </pc:sldChg>
      <pc:sldChg chg="modSp mod">
        <pc:chgData name="松浦 凌" userId="a491d45d-af88-4374-b258-89ddfb503196" providerId="ADAL" clId="{A03AF455-2B32-4395-83C9-89369FB7FE94}" dt="2020-03-23T06:46:20.655" v="1696" actId="20577"/>
        <pc:sldMkLst>
          <pc:docMk/>
          <pc:sldMk cId="3488081288" sldId="261"/>
        </pc:sldMkLst>
        <pc:spChg chg="mod">
          <ac:chgData name="松浦 凌" userId="a491d45d-af88-4374-b258-89ddfb503196" providerId="ADAL" clId="{A03AF455-2B32-4395-83C9-89369FB7FE94}" dt="2020-03-23T06:46:20.655" v="1696" actId="20577"/>
          <ac:spMkLst>
            <pc:docMk/>
            <pc:sldMk cId="3488081288" sldId="261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5:26:36.509" v="1" actId="20577"/>
        <pc:sldMkLst>
          <pc:docMk/>
          <pc:sldMk cId="895538149" sldId="268"/>
        </pc:sldMkLst>
        <pc:spChg chg="mod">
          <ac:chgData name="松浦 凌" userId="a491d45d-af88-4374-b258-89ddfb503196" providerId="ADAL" clId="{A03AF455-2B32-4395-83C9-89369FB7FE94}" dt="2020-03-23T05:26:36.509" v="1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4.034" v="1698" actId="20577"/>
        <pc:sldMkLst>
          <pc:docMk/>
          <pc:sldMk cId="4222362638" sldId="273"/>
        </pc:sldMkLst>
        <pc:spChg chg="mod">
          <ac:chgData name="松浦 凌" userId="a491d45d-af88-4374-b258-89ddfb503196" providerId="ADAL" clId="{A03AF455-2B32-4395-83C9-89369FB7FE94}" dt="2020-03-23T06:46:24.034" v="1698" actId="20577"/>
          <ac:spMkLst>
            <pc:docMk/>
            <pc:sldMk cId="4222362638" sldId="273"/>
            <ac:spMk id="5" creationId="{00000000-0000-0000-0000-000000000000}"/>
          </ac:spMkLst>
        </pc:spChg>
        <pc:picChg chg="mod">
          <ac:chgData name="松浦 凌" userId="a491d45d-af88-4374-b258-89ddfb503196" providerId="ADAL" clId="{A03AF455-2B32-4395-83C9-89369FB7FE94}" dt="2020-03-23T05:26:54.369" v="8" actId="1076"/>
          <ac:picMkLst>
            <pc:docMk/>
            <pc:sldMk cId="4222362638" sldId="273"/>
            <ac:picMk id="9" creationId="{00000000-0000-0000-0000-000000000000}"/>
          </ac:picMkLst>
        </pc:picChg>
      </pc:sldChg>
      <pc:sldChg chg="modSp mod">
        <pc:chgData name="松浦 凌" userId="a491d45d-af88-4374-b258-89ddfb503196" providerId="ADAL" clId="{A03AF455-2B32-4395-83C9-89369FB7FE94}" dt="2020-03-23T06:46:26.309" v="1700" actId="20577"/>
        <pc:sldMkLst>
          <pc:docMk/>
          <pc:sldMk cId="2904819411" sldId="274"/>
        </pc:sldMkLst>
        <pc:spChg chg="mod">
          <ac:chgData name="松浦 凌" userId="a491d45d-af88-4374-b258-89ddfb503196" providerId="ADAL" clId="{A03AF455-2B32-4395-83C9-89369FB7FE94}" dt="2020-03-23T06:46:26.309" v="1700" actId="20577"/>
          <ac:spMkLst>
            <pc:docMk/>
            <pc:sldMk cId="2904819411" sldId="274"/>
            <ac:spMk id="5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5:28:11.992" v="32" actId="404"/>
          <ac:spMkLst>
            <pc:docMk/>
            <pc:sldMk cId="2904819411" sldId="274"/>
            <ac:spMk id="48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8.514" v="1702" actId="20577"/>
        <pc:sldMkLst>
          <pc:docMk/>
          <pc:sldMk cId="2027681538" sldId="275"/>
        </pc:sldMkLst>
        <pc:spChg chg="mod">
          <ac:chgData name="松浦 凌" userId="a491d45d-af88-4374-b258-89ddfb503196" providerId="ADAL" clId="{A03AF455-2B32-4395-83C9-89369FB7FE94}" dt="2020-03-23T06:46:28.514" v="1702" actId="20577"/>
          <ac:spMkLst>
            <pc:docMk/>
            <pc:sldMk cId="2027681538" sldId="275"/>
            <ac:spMk id="5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1.217" v="1704" actId="20577"/>
        <pc:sldMkLst>
          <pc:docMk/>
          <pc:sldMk cId="708250138" sldId="276"/>
        </pc:sldMkLst>
        <pc:spChg chg="mod">
          <ac:chgData name="松浦 凌" userId="a491d45d-af88-4374-b258-89ddfb503196" providerId="ADAL" clId="{A03AF455-2B32-4395-83C9-89369FB7FE94}" dt="2020-03-23T05:27:41.275" v="31" actId="404"/>
          <ac:spMkLst>
            <pc:docMk/>
            <pc:sldMk cId="708250138" sldId="27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31.217" v="1704" actId="20577"/>
          <ac:spMkLst>
            <pc:docMk/>
            <pc:sldMk cId="708250138" sldId="276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7.206" v="1710" actId="20577"/>
        <pc:sldMkLst>
          <pc:docMk/>
          <pc:sldMk cId="1645997968" sldId="277"/>
        </pc:sldMkLst>
        <pc:spChg chg="mod">
          <ac:chgData name="松浦 凌" userId="a491d45d-af88-4374-b258-89ddfb503196" providerId="ADAL" clId="{A03AF455-2B32-4395-83C9-89369FB7FE94}" dt="2020-03-23T06:46:37.206" v="1710" actId="20577"/>
          <ac:spMkLst>
            <pc:docMk/>
            <pc:sldMk cId="1645997968" sldId="277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0.356" v="1716" actId="20577"/>
        <pc:sldMkLst>
          <pc:docMk/>
          <pc:sldMk cId="599559301" sldId="281"/>
        </pc:sldMkLst>
        <pc:spChg chg="mod">
          <ac:chgData name="松浦 凌" userId="a491d45d-af88-4374-b258-89ddfb503196" providerId="ADAL" clId="{A03AF455-2B32-4395-83C9-89369FB7FE94}" dt="2020-03-23T06:46:40.356" v="1716" actId="20577"/>
          <ac:spMkLst>
            <pc:docMk/>
            <pc:sldMk cId="599559301" sldId="281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4.801" v="1722" actId="20577"/>
        <pc:sldMkLst>
          <pc:docMk/>
          <pc:sldMk cId="2320534852" sldId="282"/>
        </pc:sldMkLst>
        <pc:spChg chg="mod">
          <ac:chgData name="松浦 凌" userId="a491d45d-af88-4374-b258-89ddfb503196" providerId="ADAL" clId="{A03AF455-2B32-4395-83C9-89369FB7FE94}" dt="2020-03-23T06:46:44.801" v="1722" actId="20577"/>
          <ac:spMkLst>
            <pc:docMk/>
            <pc:sldMk cId="2320534852" sldId="282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7.286" v="1724" actId="20577"/>
        <pc:sldMkLst>
          <pc:docMk/>
          <pc:sldMk cId="1667576092" sldId="283"/>
        </pc:sldMkLst>
        <pc:spChg chg="mod">
          <ac:chgData name="松浦 凌" userId="a491d45d-af88-4374-b258-89ddfb503196" providerId="ADAL" clId="{A03AF455-2B32-4395-83C9-89369FB7FE94}" dt="2020-03-23T06:46:47.286" v="1724" actId="20577"/>
          <ac:spMkLst>
            <pc:docMk/>
            <pc:sldMk cId="1667576092" sldId="283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4.510" v="1706" actId="20577"/>
        <pc:sldMkLst>
          <pc:docMk/>
          <pc:sldMk cId="2900529139" sldId="284"/>
        </pc:sldMkLst>
        <pc:spChg chg="mod">
          <ac:chgData name="松浦 凌" userId="a491d45d-af88-4374-b258-89ddfb503196" providerId="ADAL" clId="{A03AF455-2B32-4395-83C9-89369FB7FE94}" dt="2020-03-23T06:46:34.510" v="1706" actId="20577"/>
          <ac:spMkLst>
            <pc:docMk/>
            <pc:sldMk cId="2900529139" sldId="284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9.885" v="1726" actId="20577"/>
        <pc:sldMkLst>
          <pc:docMk/>
          <pc:sldMk cId="3476897128" sldId="285"/>
        </pc:sldMkLst>
        <pc:spChg chg="mod">
          <ac:chgData name="松浦 凌" userId="a491d45d-af88-4374-b258-89ddfb503196" providerId="ADAL" clId="{A03AF455-2B32-4395-83C9-89369FB7FE94}" dt="2020-03-23T06:46:49.885" v="1726" actId="20577"/>
          <ac:spMkLst>
            <pc:docMk/>
            <pc:sldMk cId="3476897128" sldId="285"/>
            <ac:spMk id="6" creationId="{00000000-0000-0000-0000-000000000000}"/>
          </ac:spMkLst>
        </pc:spChg>
      </pc:sldChg>
      <pc:sldChg chg="modSp add mod">
        <pc:chgData name="松浦 凌" userId="a491d45d-af88-4374-b258-89ddfb503196" providerId="ADAL" clId="{A03AF455-2B32-4395-83C9-89369FB7FE94}" dt="2020-03-23T06:46:54.796" v="1730" actId="20577"/>
        <pc:sldMkLst>
          <pc:docMk/>
          <pc:sldMk cId="3604607256" sldId="286"/>
        </pc:sldMkLst>
        <pc:spChg chg="mod">
          <ac:chgData name="松浦 凌" userId="a491d45d-af88-4374-b258-89ddfb503196" providerId="ADAL" clId="{A03AF455-2B32-4395-83C9-89369FB7FE94}" dt="2020-03-23T06:46:54.796" v="1730" actId="20577"/>
          <ac:spMkLst>
            <pc:docMk/>
            <pc:sldMk cId="3604607256" sldId="28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0:47.554" v="1662"/>
          <ac:spMkLst>
            <pc:docMk/>
            <pc:sldMk cId="3604607256" sldId="286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34:20.076" v="2327" actId="478"/>
        <pc:sldMkLst>
          <pc:docMk/>
          <pc:sldMk cId="2834640588" sldId="287"/>
        </pc:sldMkLst>
        <pc:spChg chg="mod">
          <ac:chgData name="松浦 凌" userId="a491d45d-af88-4374-b258-89ddfb503196" providerId="ADAL" clId="{A03AF455-2B32-4395-83C9-89369FB7FE94}" dt="2020-03-23T06:46:52.407" v="1728" actId="20577"/>
          <ac:spMkLst>
            <pc:docMk/>
            <pc:sldMk cId="2834640588" sldId="287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38:45.416" v="1329"/>
          <ac:spMkLst>
            <pc:docMk/>
            <pc:sldMk cId="2834640588" sldId="287"/>
            <ac:spMk id="3" creationId="{00000000-0000-0000-0000-000000000000}"/>
          </ac:spMkLst>
        </pc:spChg>
        <pc:spChg chg="add del mod">
          <ac:chgData name="松浦 凌" userId="a491d45d-af88-4374-b258-89ddfb503196" providerId="ADAL" clId="{A03AF455-2B32-4395-83C9-89369FB7FE94}" dt="2020-04-01T08:34:20.076" v="2327" actId="478"/>
          <ac:spMkLst>
            <pc:docMk/>
            <pc:sldMk cId="2834640588" sldId="287"/>
            <ac:spMk id="4" creationId="{8D240472-56D8-48C1-98EB-B5499866A535}"/>
          </ac:spMkLst>
        </pc:spChg>
      </pc:sldChg>
      <pc:sldChg chg="modSp add mod">
        <pc:chgData name="松浦 凌" userId="a491d45d-af88-4374-b258-89ddfb503196" providerId="ADAL" clId="{A03AF455-2B32-4395-83C9-89369FB7FE94}" dt="2020-03-23T06:47:00.760" v="1734" actId="403"/>
        <pc:sldMkLst>
          <pc:docMk/>
          <pc:sldMk cId="7542489" sldId="288"/>
        </pc:sldMkLst>
        <pc:spChg chg="mod">
          <ac:chgData name="松浦 凌" userId="a491d45d-af88-4374-b258-89ddfb503196" providerId="ADAL" clId="{A03AF455-2B32-4395-83C9-89369FB7FE94}" dt="2020-03-23T06:47:00.760" v="1734" actId="403"/>
          <ac:spMkLst>
            <pc:docMk/>
            <pc:sldMk cId="7542489" sldId="288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14.061" v="1669" actId="20577"/>
          <ac:spMkLst>
            <pc:docMk/>
            <pc:sldMk cId="7542489" sldId="288"/>
            <ac:spMk id="4" creationId="{00000000-0000-0000-0000-000000000000}"/>
          </ac:spMkLst>
        </pc:spChg>
      </pc:sldChg>
      <pc:sldChg chg="delSp modSp add mod">
        <pc:chgData name="松浦 凌" userId="a491d45d-af88-4374-b258-89ddfb503196" providerId="ADAL" clId="{A03AF455-2B32-4395-83C9-89369FB7FE94}" dt="2020-04-01T08:02:42.270" v="2260"/>
        <pc:sldMkLst>
          <pc:docMk/>
          <pc:sldMk cId="1990590577" sldId="289"/>
        </pc:sldMkLst>
        <pc:spChg chg="mod">
          <ac:chgData name="松浦 凌" userId="a491d45d-af88-4374-b258-89ddfb503196" providerId="ADAL" clId="{A03AF455-2B32-4395-83C9-89369FB7FE94}" dt="2020-03-23T06:47:10.949" v="1754"/>
          <ac:spMkLst>
            <pc:docMk/>
            <pc:sldMk cId="1990590577" sldId="289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4-01T08:02:42.270" v="2260"/>
          <ac:spMkLst>
            <pc:docMk/>
            <pc:sldMk cId="1990590577" sldId="289"/>
            <ac:spMk id="3" creationId="{00000000-0000-0000-0000-000000000000}"/>
          </ac:spMkLst>
        </pc:spChg>
        <pc:picChg chg="del">
          <ac:chgData name="松浦 凌" userId="a491d45d-af88-4374-b258-89ddfb503196" providerId="ADAL" clId="{A03AF455-2B32-4395-83C9-89369FB7FE94}" dt="2020-03-23T06:47:51.682" v="1969" actId="478"/>
          <ac:picMkLst>
            <pc:docMk/>
            <pc:sldMk cId="1990590577" sldId="289"/>
            <ac:picMk id="7" creationId="{00000000-0000-0000-0000-000000000000}"/>
          </ac:picMkLst>
        </pc:picChg>
      </pc:sldChg>
      <pc:sldChg chg="modSp add del mod">
        <pc:chgData name="松浦 凌" userId="a491d45d-af88-4374-b258-89ddfb503196" providerId="ADAL" clId="{A03AF455-2B32-4395-83C9-89369FB7FE94}" dt="2020-03-23T06:48:37.341" v="2016" actId="47"/>
        <pc:sldMkLst>
          <pc:docMk/>
          <pc:sldMk cId="2918857569" sldId="290"/>
        </pc:sldMkLst>
        <pc:spChg chg="mod">
          <ac:chgData name="松浦 凌" userId="a491d45d-af88-4374-b258-89ddfb503196" providerId="ADAL" clId="{A03AF455-2B32-4395-83C9-89369FB7FE94}" dt="2020-03-23T06:48:26.079" v="2012" actId="20577"/>
          <ac:spMkLst>
            <pc:docMk/>
            <pc:sldMk cId="2918857569" sldId="290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8:21.929" v="2008" actId="6549"/>
          <ac:spMkLst>
            <pc:docMk/>
            <pc:sldMk cId="2918857569" sldId="290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03:17.020" v="2291" actId="1076"/>
        <pc:sldMkLst>
          <pc:docMk/>
          <pc:sldMk cId="3816830875" sldId="291"/>
        </pc:sldMkLst>
        <pc:spChg chg="del mod">
          <ac:chgData name="松浦 凌" userId="a491d45d-af88-4374-b258-89ddfb503196" providerId="ADAL" clId="{A03AF455-2B32-4395-83C9-89369FB7FE94}" dt="2020-03-23T06:57:38.516" v="2132" actId="478"/>
          <ac:spMkLst>
            <pc:docMk/>
            <pc:sldMk cId="3816830875" sldId="291"/>
            <ac:spMk id="2" creationId="{DE5BDCF5-BEFF-4AC2-952F-9DEF8B673961}"/>
          </ac:spMkLst>
        </pc:spChg>
        <pc:spChg chg="del">
          <ac:chgData name="松浦 凌" userId="a491d45d-af88-4374-b258-89ddfb503196" providerId="ADAL" clId="{A03AF455-2B32-4395-83C9-89369FB7FE94}" dt="2020-03-23T06:48:31.228" v="2014" actId="478"/>
          <ac:spMkLst>
            <pc:docMk/>
            <pc:sldMk cId="3816830875" sldId="291"/>
            <ac:spMk id="3" creationId="{ACF69B59-5DDC-482F-AF24-73027F955337}"/>
          </ac:spMkLst>
        </pc:spChg>
        <pc:spChg chg="add del">
          <ac:chgData name="松浦 凌" userId="a491d45d-af88-4374-b258-89ddfb503196" providerId="ADAL" clId="{A03AF455-2B32-4395-83C9-89369FB7FE94}" dt="2020-03-23T06:56:44.228" v="2090"/>
          <ac:spMkLst>
            <pc:docMk/>
            <pc:sldMk cId="3816830875" sldId="291"/>
            <ac:spMk id="10" creationId="{7FFD1319-2128-4F8F-BFCC-95336F6113DA}"/>
          </ac:spMkLst>
        </pc:spChg>
        <pc:spChg chg="add del">
          <ac:chgData name="松浦 凌" userId="a491d45d-af88-4374-b258-89ddfb503196" providerId="ADAL" clId="{A03AF455-2B32-4395-83C9-89369FB7FE94}" dt="2020-03-23T06:56:48.085" v="2092"/>
          <ac:spMkLst>
            <pc:docMk/>
            <pc:sldMk cId="3816830875" sldId="291"/>
            <ac:spMk id="11" creationId="{1C706260-D0B8-4B84-AACC-0429A787C0D4}"/>
          </ac:spMkLst>
        </pc:spChg>
        <pc:spChg chg="add mod">
          <ac:chgData name="松浦 凌" userId="a491d45d-af88-4374-b258-89ddfb503196" providerId="ADAL" clId="{A03AF455-2B32-4395-83C9-89369FB7FE94}" dt="2020-03-23T06:57:36.041" v="2131" actId="1076"/>
          <ac:spMkLst>
            <pc:docMk/>
            <pc:sldMk cId="3816830875" sldId="291"/>
            <ac:spMk id="12" creationId="{DE677923-7108-44E7-9302-FF8253EC11FF}"/>
          </ac:spMkLst>
        </pc:spChg>
        <pc:spChg chg="add del mod">
          <ac:chgData name="松浦 凌" userId="a491d45d-af88-4374-b258-89ddfb503196" providerId="ADAL" clId="{A03AF455-2B32-4395-83C9-89369FB7FE94}" dt="2020-03-23T06:58:00.987" v="2160" actId="478"/>
          <ac:spMkLst>
            <pc:docMk/>
            <pc:sldMk cId="3816830875" sldId="291"/>
            <ac:spMk id="14" creationId="{4A522C03-78DA-4544-A726-DCF6B68CA5A6}"/>
          </ac:spMkLst>
        </pc:spChg>
        <pc:spChg chg="add del mod">
          <ac:chgData name="松浦 凌" userId="a491d45d-af88-4374-b258-89ddfb503196" providerId="ADAL" clId="{A03AF455-2B32-4395-83C9-89369FB7FE94}" dt="2020-03-23T06:57:44.278" v="2136"/>
          <ac:spMkLst>
            <pc:docMk/>
            <pc:sldMk cId="3816830875" sldId="291"/>
            <ac:spMk id="15" creationId="{F949AB92-16B4-485A-9F09-4AD851824FB4}"/>
          </ac:spMkLst>
        </pc:spChg>
        <pc:spChg chg="add mod">
          <ac:chgData name="松浦 凌" userId="a491d45d-af88-4374-b258-89ddfb503196" providerId="ADAL" clId="{A03AF455-2B32-4395-83C9-89369FB7FE94}" dt="2020-03-23T06:59:38.698" v="2231" actId="255"/>
          <ac:spMkLst>
            <pc:docMk/>
            <pc:sldMk cId="3816830875" sldId="291"/>
            <ac:spMk id="16" creationId="{125AEEE8-03C0-4964-BA48-71C2019AA113}"/>
          </ac:spMkLst>
        </pc:spChg>
        <pc:spChg chg="add mod">
          <ac:chgData name="松浦 凌" userId="a491d45d-af88-4374-b258-89ddfb503196" providerId="ADAL" clId="{A03AF455-2B32-4395-83C9-89369FB7FE94}" dt="2020-04-01T08:03:17.020" v="2291" actId="1076"/>
          <ac:spMkLst>
            <pc:docMk/>
            <pc:sldMk cId="3816830875" sldId="291"/>
            <ac:spMk id="17" creationId="{E344F2EE-119B-46C8-ABE2-45A16A9B78E8}"/>
          </ac:spMkLst>
        </pc:spChg>
        <pc:spChg chg="add mod">
          <ac:chgData name="松浦 凌" userId="a491d45d-af88-4374-b258-89ddfb503196" providerId="ADAL" clId="{A03AF455-2B32-4395-83C9-89369FB7FE94}" dt="2020-03-23T06:59:52.141" v="2245" actId="1076"/>
          <ac:spMkLst>
            <pc:docMk/>
            <pc:sldMk cId="3816830875" sldId="291"/>
            <ac:spMk id="18" creationId="{88E03724-B1C6-44CD-B723-CF7AA091115B}"/>
          </ac:spMkLst>
        </pc:spChg>
        <pc:cxnChg chg="add mod">
          <ac:chgData name="松浦 凌" userId="a491d45d-af88-4374-b258-89ddfb503196" providerId="ADAL" clId="{A03AF455-2B32-4395-83C9-89369FB7FE94}" dt="2020-03-23T06:59:32.220" v="2229" actId="1076"/>
          <ac:cxnSpMkLst>
            <pc:docMk/>
            <pc:sldMk cId="3816830875" sldId="291"/>
            <ac:cxnSpMk id="6" creationId="{E517EE54-1DE3-4318-A28A-37DCEBC35F9D}"/>
          </ac:cxnSpMkLst>
        </pc:cxnChg>
        <pc:cxnChg chg="add mod">
          <ac:chgData name="松浦 凌" userId="a491d45d-af88-4374-b258-89ddfb503196" providerId="ADAL" clId="{A03AF455-2B32-4395-83C9-89369FB7FE94}" dt="2020-03-23T07:00:25.603" v="2246" actId="1076"/>
          <ac:cxnSpMkLst>
            <pc:docMk/>
            <pc:sldMk cId="3816830875" sldId="291"/>
            <ac:cxnSpMk id="7" creationId="{4FC4C75A-2D7E-4980-B93B-9CA129D24B30}"/>
          </ac:cxnSpMkLst>
        </pc:cxnChg>
      </pc:sldChg>
    </pc:docChg>
  </pc:docChgLst>
  <pc:docChgLst>
    <pc:chgData name="松浦 凌" userId="a491d45d-af88-4374-b258-89ddfb503196" providerId="ADAL" clId="{39CA4F2A-29BA-422D-8014-35827ABE07C7}"/>
    <pc:docChg chg="undo custSel addSld delSld modSld sldOrd">
      <pc:chgData name="松浦 凌" userId="a491d45d-af88-4374-b258-89ddfb503196" providerId="ADAL" clId="{39CA4F2A-29BA-422D-8014-35827ABE07C7}" dt="2020-06-30T05:00:57.990" v="1566" actId="20577"/>
      <pc:docMkLst>
        <pc:docMk/>
      </pc:docMkLst>
      <pc:sldChg chg="modSp">
        <pc:chgData name="松浦 凌" userId="a491d45d-af88-4374-b258-89ddfb503196" providerId="ADAL" clId="{39CA4F2A-29BA-422D-8014-35827ABE07C7}" dt="2020-06-30T04:47:37.441" v="1344"/>
        <pc:sldMkLst>
          <pc:docMk/>
          <pc:sldMk cId="1149278859" sldId="267"/>
        </pc:sldMkLst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2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3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1:02.501" v="2" actId="20577"/>
        <pc:sldMkLst>
          <pc:docMk/>
          <pc:sldMk cId="895538149" sldId="268"/>
        </pc:sldMkLst>
        <pc:spChg chg="mod">
          <ac:chgData name="松浦 凌" userId="a491d45d-af88-4374-b258-89ddfb503196" providerId="ADAL" clId="{39CA4F2A-29BA-422D-8014-35827ABE07C7}" dt="2020-06-23T01:31:02.501" v="2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addSp delSp modSp mod">
        <pc:chgData name="松浦 凌" userId="a491d45d-af88-4374-b258-89ddfb503196" providerId="ADAL" clId="{39CA4F2A-29BA-422D-8014-35827ABE07C7}" dt="2020-06-30T05:00:57.990" v="1566" actId="20577"/>
        <pc:sldMkLst>
          <pc:docMk/>
          <pc:sldMk cId="1436317900" sldId="271"/>
        </pc:sldMkLst>
        <pc:spChg chg="mod ord">
          <ac:chgData name="松浦 凌" userId="a491d45d-af88-4374-b258-89ddfb503196" providerId="ADAL" clId="{39CA4F2A-29BA-422D-8014-35827ABE07C7}" dt="2020-06-30T05:00:50.658" v="1563" actId="14100"/>
          <ac:spMkLst>
            <pc:docMk/>
            <pc:sldMk cId="1436317900" sldId="271"/>
            <ac:spMk id="3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4:59:35.113" v="500" actId="1076"/>
          <ac:spMkLst>
            <pc:docMk/>
            <pc:sldMk cId="1436317900" sldId="271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5:00:57.990" v="1566" actId="20577"/>
          <ac:spMkLst>
            <pc:docMk/>
            <pc:sldMk cId="1436317900" sldId="271"/>
            <ac:spMk id="12" creationId="{00000000-0000-0000-0000-000000000000}"/>
          </ac:spMkLst>
        </pc:spChg>
        <pc:picChg chg="del mod">
          <ac:chgData name="松浦 凌" userId="a491d45d-af88-4374-b258-89ddfb503196" providerId="ADAL" clId="{39CA4F2A-29BA-422D-8014-35827ABE07C7}" dt="2020-06-30T04:54:02.786" v="1480" actId="478"/>
          <ac:picMkLst>
            <pc:docMk/>
            <pc:sldMk cId="1436317900" sldId="271"/>
            <ac:picMk id="2" creationId="{00000000-0000-0000-0000-000000000000}"/>
          </ac:picMkLst>
        </pc:picChg>
        <pc:picChg chg="add del mod">
          <ac:chgData name="松浦 凌" userId="a491d45d-af88-4374-b258-89ddfb503196" providerId="ADAL" clId="{39CA4F2A-29BA-422D-8014-35827ABE07C7}" dt="2020-06-30T04:53:21.068" v="1471" actId="478"/>
          <ac:picMkLst>
            <pc:docMk/>
            <pc:sldMk cId="1436317900" sldId="271"/>
            <ac:picMk id="4" creationId="{28C1DA61-1312-4EDB-9AE1-8625E6288559}"/>
          </ac:picMkLst>
        </pc:picChg>
        <pc:picChg chg="add mod ord">
          <ac:chgData name="松浦 凌" userId="a491d45d-af88-4374-b258-89ddfb503196" providerId="ADAL" clId="{39CA4F2A-29BA-422D-8014-35827ABE07C7}" dt="2020-06-30T05:00:38.028" v="1558" actId="167"/>
          <ac:picMkLst>
            <pc:docMk/>
            <pc:sldMk cId="1436317900" sldId="271"/>
            <ac:picMk id="6" creationId="{FC517682-26E2-41F0-8CF4-FB2B62DD3D04}"/>
          </ac:picMkLst>
        </pc:picChg>
        <pc:picChg chg="add mod">
          <ac:chgData name="松浦 凌" userId="a491d45d-af88-4374-b258-89ddfb503196" providerId="ADAL" clId="{39CA4F2A-29BA-422D-8014-35827ABE07C7}" dt="2020-06-30T05:00:29.631" v="1555" actId="1076"/>
          <ac:picMkLst>
            <pc:docMk/>
            <pc:sldMk cId="1436317900" sldId="271"/>
            <ac:picMk id="9" creationId="{A4AD1C35-1F72-4AEA-8C39-7E685F5865F9}"/>
          </ac:picMkLst>
        </pc:picChg>
      </pc:sldChg>
      <pc:sldChg chg="del">
        <pc:chgData name="松浦 凌" userId="a491d45d-af88-4374-b258-89ddfb503196" providerId="ADAL" clId="{39CA4F2A-29BA-422D-8014-35827ABE07C7}" dt="2020-06-23T01:31:07.164" v="3" actId="47"/>
        <pc:sldMkLst>
          <pc:docMk/>
          <pc:sldMk cId="807612909" sldId="272"/>
        </pc:sldMkLst>
      </pc:sldChg>
      <pc:sldChg chg="delSp modSp mod">
        <pc:chgData name="松浦 凌" userId="a491d45d-af88-4374-b258-89ddfb503196" providerId="ADAL" clId="{39CA4F2A-29BA-422D-8014-35827ABE07C7}" dt="2020-06-23T01:34:28.426" v="382" actId="1076"/>
        <pc:sldMkLst>
          <pc:docMk/>
          <pc:sldMk cId="2904819411" sldId="274"/>
        </pc:sldMkLst>
        <pc:spChg chg="mod">
          <ac:chgData name="松浦 凌" userId="a491d45d-af88-4374-b258-89ddfb503196" providerId="ADAL" clId="{39CA4F2A-29BA-422D-8014-35827ABE07C7}" dt="2020-06-23T01:33:49.252" v="286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1.584" v="281" actId="20577"/>
          <ac:spMkLst>
            <pc:docMk/>
            <pc:sldMk cId="2904819411" sldId="274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2.657" v="381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8.426" v="382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9.397" v="283" actId="1076"/>
          <ac:spMkLst>
            <pc:docMk/>
            <pc:sldMk cId="2904819411" sldId="274"/>
            <ac:spMk id="15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8.166" v="279" actId="478"/>
          <ac:spMkLst>
            <pc:docMk/>
            <pc:sldMk cId="2904819411" sldId="274"/>
            <ac:spMk id="18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9.462" v="280" actId="478"/>
          <ac:spMkLst>
            <pc:docMk/>
            <pc:sldMk cId="2904819411" sldId="274"/>
            <ac:spMk id="19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0.253" v="430" actId="1076"/>
        <pc:sldMkLst>
          <pc:docMk/>
          <pc:sldMk cId="2027681538" sldId="275"/>
        </pc:sldMkLst>
        <pc:spChg chg="mod">
          <ac:chgData name="松浦 凌" userId="a491d45d-af88-4374-b258-89ddfb503196" providerId="ADAL" clId="{39CA4F2A-29BA-422D-8014-35827ABE07C7}" dt="2020-06-23T01:35:30.253" v="430" actId="1076"/>
          <ac:spMkLst>
            <pc:docMk/>
            <pc:sldMk cId="2027681538" sldId="275"/>
            <ac:spMk id="35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6.895" v="431" actId="20577"/>
        <pc:sldMkLst>
          <pc:docMk/>
          <pc:sldMk cId="2900529139" sldId="284"/>
        </pc:sldMkLst>
        <pc:spChg chg="mod">
          <ac:chgData name="松浦 凌" userId="a491d45d-af88-4374-b258-89ddfb503196" providerId="ADAL" clId="{39CA4F2A-29BA-422D-8014-35827ABE07C7}" dt="2020-06-23T01:35:36.895" v="431" actId="20577"/>
          <ac:spMkLst>
            <pc:docMk/>
            <pc:sldMk cId="2900529139" sldId="284"/>
            <ac:spMk id="3" creationId="{00000000-0000-0000-0000-000000000000}"/>
          </ac:spMkLst>
        </pc:spChg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476897128" sldId="285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604607256" sldId="286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2834640588" sldId="287"/>
        </pc:sldMkLst>
      </pc:sldChg>
      <pc:sldChg chg="addSp delSp modSp mod">
        <pc:chgData name="松浦 凌" userId="a491d45d-af88-4374-b258-89ddfb503196" providerId="ADAL" clId="{39CA4F2A-29BA-422D-8014-35827ABE07C7}" dt="2020-06-30T04:59:38.844" v="1540" actId="1076"/>
        <pc:sldMkLst>
          <pc:docMk/>
          <pc:sldMk cId="2182935812" sldId="292"/>
        </pc:sldMkLst>
        <pc:spChg chg="del">
          <ac:chgData name="松浦 凌" userId="a491d45d-af88-4374-b258-89ddfb503196" providerId="ADAL" clId="{39CA4F2A-29BA-422D-8014-35827ABE07C7}" dt="2020-06-30T04:54:50.619" v="1488" actId="478"/>
          <ac:spMkLst>
            <pc:docMk/>
            <pc:sldMk cId="2182935812" sldId="292"/>
            <ac:spMk id="3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8:42.721" v="1535" actId="1076"/>
          <ac:spMkLst>
            <pc:docMk/>
            <pc:sldMk cId="2182935812" sldId="292"/>
            <ac:spMk id="5" creationId="{622D3342-FF9C-4404-8EA8-D111639BFB2F}"/>
          </ac:spMkLst>
        </pc:spChg>
        <pc:spChg chg="mod">
          <ac:chgData name="松浦 凌" userId="a491d45d-af88-4374-b258-89ddfb503196" providerId="ADAL" clId="{39CA4F2A-29BA-422D-8014-35827ABE07C7}" dt="2020-06-30T04:59:11.863" v="1538" actId="1076"/>
          <ac:spMkLst>
            <pc:docMk/>
            <pc:sldMk cId="2182935812" sldId="292"/>
            <ac:spMk id="7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9:38.844" v="1540" actId="1076"/>
          <ac:spMkLst>
            <pc:docMk/>
            <pc:sldMk cId="2182935812" sldId="292"/>
            <ac:spMk id="11" creationId="{AC34BB36-299A-4FDB-9959-12D2CF054DE7}"/>
          </ac:spMkLst>
        </pc:spChg>
        <pc:spChg chg="mod">
          <ac:chgData name="松浦 凌" userId="a491d45d-af88-4374-b258-89ddfb503196" providerId="ADAL" clId="{39CA4F2A-29BA-422D-8014-35827ABE07C7}" dt="2020-06-30T04:59:08.864" v="1537" actId="1076"/>
          <ac:spMkLst>
            <pc:docMk/>
            <pc:sldMk cId="2182935812" sldId="292"/>
            <ac:spMk id="12" creationId="{00000000-0000-0000-0000-000000000000}"/>
          </ac:spMkLst>
        </pc:spChg>
        <pc:picChg chg="add mod ord">
          <ac:chgData name="松浦 凌" userId="a491d45d-af88-4374-b258-89ddfb503196" providerId="ADAL" clId="{39CA4F2A-29BA-422D-8014-35827ABE07C7}" dt="2020-06-30T04:58:52.639" v="1536" actId="1076"/>
          <ac:picMkLst>
            <pc:docMk/>
            <pc:sldMk cId="2182935812" sldId="292"/>
            <ac:picMk id="4" creationId="{812DC19B-75D3-44FF-831A-577812B17E28}"/>
          </ac:picMkLst>
        </pc:picChg>
        <pc:picChg chg="add del mod modCrop">
          <ac:chgData name="松浦 凌" userId="a491d45d-af88-4374-b258-89ddfb503196" providerId="ADAL" clId="{39CA4F2A-29BA-422D-8014-35827ABE07C7}" dt="2020-06-30T04:57:10.275" v="1525"/>
          <ac:picMkLst>
            <pc:docMk/>
            <pc:sldMk cId="2182935812" sldId="292"/>
            <ac:picMk id="8" creationId="{16115AAB-CB5D-418B-B1EA-EDC3CF1258D2}"/>
          </ac:picMkLst>
        </pc:picChg>
        <pc:picChg chg="add del mod">
          <ac:chgData name="松浦 凌" userId="a491d45d-af88-4374-b258-89ddfb503196" providerId="ADAL" clId="{39CA4F2A-29BA-422D-8014-35827ABE07C7}" dt="2020-06-30T04:58:31.697" v="1534"/>
          <ac:picMkLst>
            <pc:docMk/>
            <pc:sldMk cId="2182935812" sldId="292"/>
            <ac:picMk id="9" creationId="{84E89FBC-BEC7-4D5C-8DE2-31213435F73E}"/>
          </ac:picMkLst>
        </pc:picChg>
      </pc:sldChg>
      <pc:sldChg chg="addSp delSp add del mod">
        <pc:chgData name="松浦 凌" userId="a491d45d-af88-4374-b258-89ddfb503196" providerId="ADAL" clId="{39CA4F2A-29BA-422D-8014-35827ABE07C7}" dt="2020-06-23T04:58:56.387" v="436"/>
        <pc:sldMkLst>
          <pc:docMk/>
          <pc:sldMk cId="3047240252" sldId="292"/>
        </pc:sldMkLst>
        <pc:picChg chg="add del">
          <ac:chgData name="松浦 凌" userId="a491d45d-af88-4374-b258-89ddfb503196" providerId="ADAL" clId="{39CA4F2A-29BA-422D-8014-35827ABE07C7}" dt="2020-06-23T04:58:55.900" v="435" actId="478"/>
          <ac:picMkLst>
            <pc:docMk/>
            <pc:sldMk cId="3047240252" sldId="292"/>
            <ac:picMk id="2" creationId="{00000000-0000-0000-0000-000000000000}"/>
          </ac:picMkLst>
        </pc:picChg>
      </pc:sldChg>
      <pc:sldChg chg="delSp modSp new mod ord">
        <pc:chgData name="松浦 凌" userId="a491d45d-af88-4374-b258-89ddfb503196" providerId="ADAL" clId="{39CA4F2A-29BA-422D-8014-35827ABE07C7}" dt="2020-06-30T04:48:17.042" v="1422" actId="1076"/>
        <pc:sldMkLst>
          <pc:docMk/>
          <pc:sldMk cId="1480069645" sldId="293"/>
        </pc:sldMkLst>
        <pc:spChg chg="mod">
          <ac:chgData name="松浦 凌" userId="a491d45d-af88-4374-b258-89ddfb503196" providerId="ADAL" clId="{39CA4F2A-29BA-422D-8014-35827ABE07C7}" dt="2020-06-30T04:48:17.042" v="1422" actId="1076"/>
          <ac:spMkLst>
            <pc:docMk/>
            <pc:sldMk cId="1480069645" sldId="293"/>
            <ac:spMk id="2" creationId="{BFB1A9B6-58B7-4CB3-998E-5D5ECCB0CA99}"/>
          </ac:spMkLst>
        </pc:spChg>
        <pc:spChg chg="del">
          <ac:chgData name="松浦 凌" userId="a491d45d-af88-4374-b258-89ddfb503196" providerId="ADAL" clId="{39CA4F2A-29BA-422D-8014-35827ABE07C7}" dt="2020-06-30T04:47:45.125" v="1348" actId="478"/>
          <ac:spMkLst>
            <pc:docMk/>
            <pc:sldMk cId="1480069645" sldId="293"/>
            <ac:spMk id="3" creationId="{7223D5E8-D2CB-4BEF-8687-81DF5A2E6AF6}"/>
          </ac:spMkLst>
        </pc:spChg>
      </pc:sldChg>
    </pc:docChg>
  </pc:docChgLst>
  <pc:docChgLst>
    <pc:chgData name="後藤 大輝" userId="5b51660a-3afa-4664-8beb-e6af5cd3425b" providerId="ADAL" clId="{9303F675-7A4E-427F-9226-8658F7D8E0C1}"/>
    <pc:docChg chg="custSel modSld">
      <pc:chgData name="後藤 大輝" userId="5b51660a-3afa-4664-8beb-e6af5cd3425b" providerId="ADAL" clId="{9303F675-7A4E-427F-9226-8658F7D8E0C1}" dt="2020-03-23T04:08:17.608" v="659" actId="1076"/>
      <pc:docMkLst>
        <pc:docMk/>
      </pc:docMkLst>
      <pc:sldChg chg="addSp delSp modSp mod">
        <pc:chgData name="後藤 大輝" userId="5b51660a-3afa-4664-8beb-e6af5cd3425b" providerId="ADAL" clId="{9303F675-7A4E-427F-9226-8658F7D8E0C1}" dt="2020-03-23T04:08:17.608" v="659" actId="1076"/>
        <pc:sldMkLst>
          <pc:docMk/>
          <pc:sldMk cId="807612909" sldId="272"/>
        </pc:sldMkLst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2" creationId="{53AB4EFE-4A43-486B-8AD2-B2027AD59D3D}"/>
          </ac:spMkLst>
        </pc:spChg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3" creationId="{D4B9E48B-A41F-4A96-8A82-DFA3CA068F82}"/>
          </ac:spMkLst>
        </pc:spChg>
        <pc:spChg chg="add del mod">
          <ac:chgData name="後藤 大輝" userId="5b51660a-3afa-4664-8beb-e6af5cd3425b" providerId="ADAL" clId="{9303F675-7A4E-427F-9226-8658F7D8E0C1}" dt="2020-03-23T02:25:38.116" v="3" actId="478"/>
          <ac:spMkLst>
            <pc:docMk/>
            <pc:sldMk cId="807612909" sldId="272"/>
            <ac:spMk id="4" creationId="{09DF2FF9-70DD-4F21-9C59-1FB58F8E445F}"/>
          </ac:spMkLst>
        </pc:spChg>
        <pc:spChg chg="add del">
          <ac:chgData name="後藤 大輝" userId="5b51660a-3afa-4664-8beb-e6af5cd3425b" providerId="ADAL" clId="{9303F675-7A4E-427F-9226-8658F7D8E0C1}" dt="2020-03-23T02:25:45.826" v="5"/>
          <ac:spMkLst>
            <pc:docMk/>
            <pc:sldMk cId="807612909" sldId="272"/>
            <ac:spMk id="5" creationId="{6D1C7BB6-3F5A-42FA-A825-8C7A2678A4B8}"/>
          </ac:spMkLst>
        </pc:spChg>
        <pc:spChg chg="mod">
          <ac:chgData name="後藤 大輝" userId="5b51660a-3afa-4664-8beb-e6af5cd3425b" providerId="ADAL" clId="{9303F675-7A4E-427F-9226-8658F7D8E0C1}" dt="2020-03-23T04:02:01.891" v="582" actId="1076"/>
          <ac:spMkLst>
            <pc:docMk/>
            <pc:sldMk cId="807612909" sldId="272"/>
            <ac:spMk id="7" creationId="{00000000-0000-0000-0000-000000000000}"/>
          </ac:spMkLst>
        </pc:spChg>
        <pc:spChg chg="add mod">
          <ac:chgData name="後藤 大輝" userId="5b51660a-3afa-4664-8beb-e6af5cd3425b" providerId="ADAL" clId="{9303F675-7A4E-427F-9226-8658F7D8E0C1}" dt="2020-03-23T04:06:13.228" v="636"/>
          <ac:spMkLst>
            <pc:docMk/>
            <pc:sldMk cId="807612909" sldId="272"/>
            <ac:spMk id="8" creationId="{4618FBF6-6619-4175-A6BE-58D7AC36E11D}"/>
          </ac:spMkLst>
        </pc:spChg>
        <pc:spChg chg="add del mod">
          <ac:chgData name="後藤 大輝" userId="5b51660a-3afa-4664-8beb-e6af5cd3425b" providerId="ADAL" clId="{9303F675-7A4E-427F-9226-8658F7D8E0C1}" dt="2020-03-23T02:45:07.662" v="312"/>
          <ac:spMkLst>
            <pc:docMk/>
            <pc:sldMk cId="807612909" sldId="272"/>
            <ac:spMk id="10" creationId="{0D91D4DC-A6C3-416B-9851-BF4AA7E22255}"/>
          </ac:spMkLst>
        </pc:spChg>
        <pc:spChg chg="add del mod">
          <ac:chgData name="後藤 大輝" userId="5b51660a-3afa-4664-8beb-e6af5cd3425b" providerId="ADAL" clId="{9303F675-7A4E-427F-9226-8658F7D8E0C1}" dt="2020-03-23T02:45:55.979" v="314"/>
          <ac:spMkLst>
            <pc:docMk/>
            <pc:sldMk cId="807612909" sldId="272"/>
            <ac:spMk id="11" creationId="{4397E440-7E04-4635-B8AD-4664A079FA70}"/>
          </ac:spMkLst>
        </pc:spChg>
        <pc:spChg chg="add del mod">
          <ac:chgData name="後藤 大輝" userId="5b51660a-3afa-4664-8beb-e6af5cd3425b" providerId="ADAL" clId="{9303F675-7A4E-427F-9226-8658F7D8E0C1}" dt="2020-03-23T02:46:25.662" v="319"/>
          <ac:spMkLst>
            <pc:docMk/>
            <pc:sldMk cId="807612909" sldId="272"/>
            <ac:spMk id="12" creationId="{43A6C917-F13C-4832-8F0F-FCB38D601589}"/>
          </ac:spMkLst>
        </pc:spChg>
        <pc:spChg chg="add del mod">
          <ac:chgData name="後藤 大輝" userId="5b51660a-3afa-4664-8beb-e6af5cd3425b" providerId="ADAL" clId="{9303F675-7A4E-427F-9226-8658F7D8E0C1}" dt="2020-03-23T02:50:38.749" v="340"/>
          <ac:spMkLst>
            <pc:docMk/>
            <pc:sldMk cId="807612909" sldId="272"/>
            <ac:spMk id="13" creationId="{BCE8D38B-F6E2-4A1B-9E9F-E4172FBAB751}"/>
          </ac:spMkLst>
        </pc:spChg>
        <pc:spChg chg="add del mod">
          <ac:chgData name="後藤 大輝" userId="5b51660a-3afa-4664-8beb-e6af5cd3425b" providerId="ADAL" clId="{9303F675-7A4E-427F-9226-8658F7D8E0C1}" dt="2020-03-23T02:53:24.149" v="373"/>
          <ac:spMkLst>
            <pc:docMk/>
            <pc:sldMk cId="807612909" sldId="272"/>
            <ac:spMk id="14" creationId="{DD0B622C-2A6B-46A7-9A5E-7DF3D5C87120}"/>
          </ac:spMkLst>
        </pc:spChg>
        <pc:spChg chg="add mod">
          <ac:chgData name="後藤 大輝" userId="5b51660a-3afa-4664-8beb-e6af5cd3425b" providerId="ADAL" clId="{9303F675-7A4E-427F-9226-8658F7D8E0C1}" dt="2020-03-23T04:07:35.727" v="654" actId="1076"/>
          <ac:spMkLst>
            <pc:docMk/>
            <pc:sldMk cId="807612909" sldId="272"/>
            <ac:spMk id="15" creationId="{2721380D-C476-48B4-9852-53EB06DE89F5}"/>
          </ac:spMkLst>
        </pc:spChg>
        <pc:picChg chg="add mod modCrop">
          <ac:chgData name="後藤 大輝" userId="5b51660a-3afa-4664-8beb-e6af5cd3425b" providerId="ADAL" clId="{9303F675-7A4E-427F-9226-8658F7D8E0C1}" dt="2020-03-23T04:08:17.608" v="659" actId="1076"/>
          <ac:picMkLst>
            <pc:docMk/>
            <pc:sldMk cId="807612909" sldId="272"/>
            <ac:picMk id="9" creationId="{FB87A58A-365F-4DD3-95A9-38848C0DC7D0}"/>
          </ac:picMkLst>
        </pc:picChg>
      </pc:sldChg>
    </pc:docChg>
  </pc:docChgLst>
  <pc:docChgLst>
    <pc:chgData name="zhen li" userId="7a503a00dd146cc3" providerId="LiveId" clId="{F0F81805-5E79-462C-A531-24B59B7F6D35}"/>
    <pc:docChg chg="modSld">
      <pc:chgData name="zhen li" userId="7a503a00dd146cc3" providerId="LiveId" clId="{F0F81805-5E79-462C-A531-24B59B7F6D35}" dt="2022-05-13T09:04:52.577" v="280" actId="20577"/>
      <pc:docMkLst>
        <pc:docMk/>
      </pc:docMkLst>
      <pc:sldChg chg="modSp mod">
        <pc:chgData name="zhen li" userId="7a503a00dd146cc3" providerId="LiveId" clId="{F0F81805-5E79-462C-A531-24B59B7F6D35}" dt="2022-05-13T09:04:52.577" v="280" actId="20577"/>
        <pc:sldMkLst>
          <pc:docMk/>
          <pc:sldMk cId="3816830875" sldId="291"/>
        </pc:sldMkLst>
        <pc:graphicFrameChg chg="modGraphic">
          <ac:chgData name="zhen li" userId="7a503a00dd146cc3" providerId="LiveId" clId="{F0F81805-5E79-462C-A531-24B59B7F6D35}" dt="2022-05-13T09:01:11.914" v="36" actId="20577"/>
          <ac:graphicFrameMkLst>
            <pc:docMk/>
            <pc:sldMk cId="3816830875" sldId="291"/>
            <ac:graphicFrameMk id="3" creationId="{00000000-0000-0000-0000-000000000000}"/>
          </ac:graphicFrameMkLst>
        </pc:graphicFrameChg>
        <pc:graphicFrameChg chg="modGraphic">
          <ac:chgData name="zhen li" userId="7a503a00dd146cc3" providerId="LiveId" clId="{F0F81805-5E79-462C-A531-24B59B7F6D35}" dt="2022-05-13T09:04:52.577" v="280" actId="20577"/>
          <ac:graphicFrameMkLst>
            <pc:docMk/>
            <pc:sldMk cId="3816830875" sldId="291"/>
            <ac:graphicFrameMk id="10" creationId="{00000000-0000-0000-0000-000000000000}"/>
          </ac:graphicFrameMkLst>
        </pc:graphicFrameChg>
      </pc:sldChg>
    </pc:docChg>
  </pc:docChgLst>
  <pc:docChgLst>
    <pc:chgData name="松浦 凌" userId="a491d45d-af88-4374-b258-89ddfb503196" providerId="ADAL" clId="{0B99B985-2C6F-4721-B9F2-B23A4AF412BC}"/>
    <pc:docChg chg="undo custSel addSld delSld modSld">
      <pc:chgData name="松浦 凌" userId="a491d45d-af88-4374-b258-89ddfb503196" providerId="ADAL" clId="{0B99B985-2C6F-4721-B9F2-B23A4AF412BC}" dt="2020-10-28T07:50:08.440" v="66"/>
      <pc:docMkLst>
        <pc:docMk/>
      </pc:docMkLst>
      <pc:sldChg chg="modSp add mod">
        <pc:chgData name="松浦 凌" userId="a491d45d-af88-4374-b258-89ddfb503196" providerId="ADAL" clId="{0B99B985-2C6F-4721-B9F2-B23A4AF412BC}" dt="2020-10-28T07:50:08.440" v="66"/>
        <pc:sldMkLst>
          <pc:docMk/>
          <pc:sldMk cId="154784676" sldId="256"/>
        </pc:sldMkLst>
        <pc:spChg chg="mod">
          <ac:chgData name="松浦 凌" userId="a491d45d-af88-4374-b258-89ddfb503196" providerId="ADAL" clId="{0B99B985-2C6F-4721-B9F2-B23A4AF412BC}" dt="2020-10-28T07:50:08.440" v="66"/>
          <ac:spMkLst>
            <pc:docMk/>
            <pc:sldMk cId="154784676" sldId="256"/>
            <ac:spMk id="2" creationId="{00000000-0000-0000-0000-000000000000}"/>
          </ac:spMkLst>
        </pc:spChg>
      </pc:sldChg>
      <pc:sldChg chg="addSp modSp mod">
        <pc:chgData name="松浦 凌" userId="a491d45d-af88-4374-b258-89ddfb503196" providerId="ADAL" clId="{0B99B985-2C6F-4721-B9F2-B23A4AF412BC}" dt="2020-10-28T07:49:36.252" v="16" actId="1076"/>
        <pc:sldMkLst>
          <pc:docMk/>
          <pc:sldMk cId="2904819411" sldId="274"/>
        </pc:sldMkLst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2" creationId="{61CB02A5-330B-497E-8720-41B307A474F7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19.413" v="8" actId="20577"/>
          <ac:spMkLst>
            <pc:docMk/>
            <pc:sldMk cId="2904819411" sldId="274"/>
            <ac:spMk id="7" creationId="{00000000-0000-0000-0000-000000000000}"/>
          </ac:spMkLst>
        </pc:spChg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8" creationId="{154ECC36-3FD0-4825-8FF2-D10BD5A32AB8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27.909" v="13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30.475" v="14" actId="1076"/>
          <ac:spMkLst>
            <pc:docMk/>
            <pc:sldMk cId="2904819411" sldId="274"/>
            <ac:spMk id="15" creationId="{00000000-0000-0000-0000-000000000000}"/>
          </ac:spMkLst>
        </pc:spChg>
      </pc:sldChg>
      <pc:sldChg chg="del">
        <pc:chgData name="松浦 凌" userId="a491d45d-af88-4374-b258-89ddfb503196" providerId="ADAL" clId="{0B99B985-2C6F-4721-B9F2-B23A4AF412BC}" dt="2020-10-28T07:50:01.571" v="18" actId="47"/>
        <pc:sldMkLst>
          <pc:docMk/>
          <pc:sldMk cId="1480069645" sldId="29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FF4F-874F-4233-B2D2-D5A64ECE7CE2}" type="datetimeFigureOut">
              <a:rPr kumimoji="1" lang="ja-JP" altLang="en-US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pPr/>
              <a:t>2022/5/17</a:t>
            </a:fld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0093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1B6081A5-4D32-479A-A517-BED8914AF4C5}" type="datetimeFigureOut">
              <a:rPr lang="ja-JP" altLang="en-US" smtClean="0"/>
              <a:pPr/>
              <a:t>2022/5/17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5DCF544-AFCD-42FB-A4A9-D91A3BA83094}" type="slidenum">
              <a:rPr lang="ja-JP" altLang="en-US" smtClean="0"/>
              <a:pPr/>
              <a:t>&lt;#&gt;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3144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98566" y="1472631"/>
            <a:ext cx="11194869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brima" panose="02000000000000000000" pitchFamily="2" charset="0"/>
              </a:defRPr>
            </a:lvl1pPr>
          </a:lstStyle>
          <a:p>
            <a:r>
              <a:rPr kumimoji="1" lang="ja-JP" altLang="en-US" dirty="0">
                <a:latin typeface="MS Reference Sans Serif" panose="020B0604030504040204" pitchFamily="34" charset="0"/>
              </a:rPr>
              <a:t>タイトル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09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&lt;#&gt;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83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エクササイズ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&lt;#&gt;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4722" y="546047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64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47200" y="6575292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&lt;#&gt;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1074738" y="2107095"/>
            <a:ext cx="3192463" cy="2915479"/>
          </a:xfrm>
        </p:spPr>
        <p:txBody>
          <a:bodyPr>
            <a:noAutofit/>
          </a:bodyPr>
          <a:lstStyle>
            <a:lvl1pPr marL="0" indent="0">
              <a:buNone/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2pPr>
            <a:lvl3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3pPr>
            <a:lvl4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4pPr>
            <a:lvl5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373217" y="2107095"/>
            <a:ext cx="7505877" cy="2915479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xmlns="" val="36778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7508224-63BA-4D56-960E-20307D034E7E}" type="datetimeFigureOut">
              <a:rPr lang="ja-JP" altLang="en-US" smtClean="0"/>
              <a:pPr/>
              <a:t>2022/5/17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3431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xmlns="" val="70542802"/>
              </p:ext>
            </p:extLst>
          </p:nvPr>
        </p:nvGraphicFramePr>
        <p:xfrm>
          <a:off x="677863" y="1465609"/>
          <a:ext cx="10988676" cy="4798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43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昨日までの成果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今日の目標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996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 smtClean="0"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ja-JP" altLang="en-US" sz="4400" dirty="0" smtClean="0">
                          <a:latin typeface="+mn-ea"/>
                          <a:ea typeface="+mn-ea"/>
                        </a:rPr>
                        <a:t>作成</a:t>
                      </a:r>
                      <a:r>
                        <a:rPr kumimoji="1" lang="en-US" altLang="ja-JP" sz="4400" dirty="0" smtClean="0">
                          <a:latin typeface="+mn-ea"/>
                          <a:ea typeface="+mn-ea"/>
                        </a:rPr>
                        <a:t>70%</a:t>
                      </a:r>
                    </a:p>
                    <a:p>
                      <a:pPr algn="ctr"/>
                      <a:r>
                        <a:rPr kumimoji="1" lang="ja-JP" altLang="en-US" sz="4400" smtClean="0">
                          <a:latin typeface="+mn-ea"/>
                          <a:ea typeface="+mn-ea"/>
                        </a:rPr>
                        <a:t>試験問題作成</a:t>
                      </a:r>
                      <a:endParaRPr kumimoji="1" lang="en-US" altLang="ja-JP" sz="44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 smtClean="0">
                          <a:latin typeface="+mn-ea"/>
                          <a:ea typeface="+mn-ea"/>
                        </a:rPr>
                        <a:t>製造</a:t>
                      </a:r>
                      <a:r>
                        <a:rPr kumimoji="1" lang="en-US" altLang="ja-JP" sz="4400" smtClean="0">
                          <a:latin typeface="+mn-ea"/>
                          <a:ea typeface="+mn-ea"/>
                        </a:rPr>
                        <a:t>40%</a:t>
                      </a:r>
                      <a:endParaRPr kumimoji="1" lang="ja-JP" altLang="en-US" sz="4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詰まっていることや困っていること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今日のひとこと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868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　特になし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 smtClean="0">
                          <a:latin typeface="+mn-ea"/>
                          <a:ea typeface="+mn-ea"/>
                        </a:rPr>
                        <a:t>苦労しましょう</a:t>
                      </a:r>
                      <a:endParaRPr kumimoji="1" lang="ja-JP" altLang="en-US" sz="4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進捗まとめシート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0CF9481B-BB67-41C6-8CF2-054B93E1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5599-4D18-4BB1-8A14-EC8B17DCA65D}" type="slidenum">
              <a:rPr lang="ja-JP" altLang="en-US" smtClean="0"/>
              <a:pPr/>
              <a:t>0</a:t>
            </a:fld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12755325"/>
              </p:ext>
            </p:extLst>
          </p:nvPr>
        </p:nvGraphicFramePr>
        <p:xfrm>
          <a:off x="665163" y="840188"/>
          <a:ext cx="10988678" cy="518160"/>
        </p:xfrm>
        <a:graphic>
          <a:graphicData uri="http://schemas.openxmlformats.org/drawingml/2006/table">
            <a:tbl>
              <a:tblPr bandCol="1">
                <a:tableStyleId>{D27102A9-8310-4765-A935-A1911B00CA55}</a:tableStyleId>
              </a:tblPr>
              <a:tblGrid>
                <a:gridCol w="16716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27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32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874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612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423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チーム名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Sylph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吉川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５月</a:t>
                      </a:r>
                      <a:r>
                        <a:rPr kumimoji="1" lang="ja-JP" altLang="en-US" sz="2000" dirty="0" smtClean="0"/>
                        <a:t>１</a:t>
                      </a:r>
                      <a:r>
                        <a:rPr kumimoji="1" lang="en-US" altLang="ja-JP" sz="2000" dirty="0" smtClean="0"/>
                        <a:t>6</a:t>
                      </a:r>
                      <a:r>
                        <a:rPr kumimoji="1" lang="ja-JP" altLang="en-US" sz="2000" dirty="0" smtClean="0"/>
                        <a:t>日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16830875"/>
      </p:ext>
    </p:extLst>
  </p:cSld>
  <p:clrMapOvr>
    <a:masterClrMapping/>
  </p:clrMapOvr>
</p:sld>
</file>

<file path=ppt/theme/theme1.xml><?xml version="1.0" encoding="utf-8"?>
<a:theme xmlns:a="http://schemas.openxmlformats.org/drawingml/2006/main" name="Gips">
  <a:themeElements>
    <a:clrScheme name="office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F0000"/>
      </a:accent2>
      <a:accent3>
        <a:srgbClr val="00B050"/>
      </a:accent3>
      <a:accent4>
        <a:srgbClr val="FFC000"/>
      </a:accent4>
      <a:accent5>
        <a:srgbClr val="0070C0"/>
      </a:accent5>
      <a:accent6>
        <a:srgbClr val="92D050"/>
      </a:accent6>
      <a:hlink>
        <a:srgbClr val="002060"/>
      </a:hlink>
      <a:folHlink>
        <a:srgbClr val="7030A0"/>
      </a:folHlink>
    </a:clrScheme>
    <a:fontScheme name="Re:Gips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66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Gips" id="{8143D5AD-E039-4082-8312-C3AD092E6E5E}" vid="{B45254E5-60AD-4347-B208-823FFFD2FC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Gips</Template>
  <TotalTime>1015</TotalTime>
  <Words>42</Words>
  <Application>Microsoft Office PowerPoint</Application>
  <PresentationFormat>ユーザー設定</PresentationFormat>
  <Paragraphs>17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Gips</vt:lpstr>
      <vt:lpstr>進捗まとめシート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研修をはじめるにあたって</dc:title>
  <cp:lastModifiedBy>keid</cp:lastModifiedBy>
  <cp:revision>14</cp:revision>
  <cp:lastPrinted>2019-11-28T04:11:41Z</cp:lastPrinted>
  <dcterms:created xsi:type="dcterms:W3CDTF">2019-03-19T02:12:29Z</dcterms:created>
  <dcterms:modified xsi:type="dcterms:W3CDTF">2022-05-17T01:04:44Z</dcterms:modified>
</cp:coreProperties>
</file>