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2" d="100"/>
          <a:sy n="82" d="100"/>
        </p:scale>
        <p:origin x="2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9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2021/8/5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2021/8/5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2021/8/5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53482567"/>
              </p:ext>
            </p:extLst>
          </p:nvPr>
        </p:nvGraphicFramePr>
        <p:xfrm>
          <a:off x="665163" y="1738798"/>
          <a:ext cx="10988676" cy="479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/>
                <a:gridCol w="5494338"/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昨日までの成果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今日の目標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1699651">
                <a:tc>
                  <a:txBody>
                    <a:bodyPr/>
                    <a:lstStyle/>
                    <a:p>
                      <a:pPr algn="ctr"/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詰まっていることや困っていること</a:t>
                      </a:r>
                      <a:endParaRPr kumimoji="1" lang="ja-JP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>
                          <a:latin typeface="+mn-ea"/>
                          <a:ea typeface="+mn-ea"/>
                        </a:rPr>
                        <a:t>今日のひとこと</a:t>
                      </a:r>
                      <a:endParaRPr kumimoji="1" lang="ja-JP" altLang="en-US" sz="20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2086855">
                <a:tc>
                  <a:txBody>
                    <a:bodyPr/>
                    <a:lstStyle/>
                    <a:p>
                      <a:pPr algn="ctr"/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4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05071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/>
                <a:gridCol w="3822701"/>
                <a:gridCol w="1003299"/>
                <a:gridCol w="1887415"/>
                <a:gridCol w="961293"/>
                <a:gridCol w="164233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チーム名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記入者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記入日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1004</TotalTime>
  <Words>25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游ゴシック Medium</vt:lpstr>
      <vt:lpstr>Arial</vt:lpstr>
      <vt:lpstr>Ebrima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河本 信洋</cp:lastModifiedBy>
  <cp:revision>7</cp:revision>
  <cp:lastPrinted>2019-11-28T04:11:41Z</cp:lastPrinted>
  <dcterms:created xsi:type="dcterms:W3CDTF">2019-03-19T02:12:29Z</dcterms:created>
  <dcterms:modified xsi:type="dcterms:W3CDTF">2021-08-05T00:27:37Z</dcterms:modified>
</cp:coreProperties>
</file>