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2022/5/11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0187061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画面設計書のチーム内のレビュー完了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内部設計書のチーム内のレビュー完了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内部設計書の書き方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latin typeface="+mn-ea"/>
                          <a:ea typeface="+mn-ea"/>
                        </a:rPr>
                        <a:t>なんとかなる！！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158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05/11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1013</TotalTime>
  <Words>52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dc:creator>gips</dc:creator>
  <cp:lastModifiedBy>Gips 朴</cp:lastModifiedBy>
  <cp:revision>8</cp:revision>
  <cp:lastPrinted>2019-11-28T04:11:41Z</cp:lastPrinted>
  <dcterms:created xsi:type="dcterms:W3CDTF">2019-03-19T02:12:29Z</dcterms:created>
  <dcterms:modified xsi:type="dcterms:W3CDTF">2022-05-11T08:19:56Z</dcterms:modified>
</cp:coreProperties>
</file>