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2" r:id="rId3"/>
    <p:sldId id="313" r:id="rId4"/>
    <p:sldId id="319" r:id="rId5"/>
    <p:sldId id="336" r:id="rId6"/>
    <p:sldId id="331" r:id="rId7"/>
    <p:sldId id="321" r:id="rId8"/>
    <p:sldId id="322" r:id="rId9"/>
    <p:sldId id="320" r:id="rId10"/>
    <p:sldId id="315" r:id="rId11"/>
    <p:sldId id="324" r:id="rId12"/>
    <p:sldId id="323" r:id="rId13"/>
    <p:sldId id="327" r:id="rId14"/>
    <p:sldId id="328" r:id="rId15"/>
    <p:sldId id="329" r:id="rId16"/>
    <p:sldId id="330" r:id="rId17"/>
    <p:sldId id="332" r:id="rId18"/>
    <p:sldId id="333" r:id="rId19"/>
    <p:sldId id="316" r:id="rId20"/>
    <p:sldId id="32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5448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2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23BDD-F91E-4D1B-A591-E1F909B5C3FB}" v="54" dt="2018-08-27T22:40:16.432"/>
    <p1510:client id="{7770B997-9810-47CB-820B-D708085F6892}" v="1" dt="2018-08-27T04:42:49.574"/>
    <p1510:client id="{4A121C96-32F0-4A50-A5F8-1FB97FC19CDC}" v="15" dt="2018-08-27T00:28:03.532"/>
    <p1510:client id="{0E35BFE7-C0CD-40D3-902C-7E24CC9553F1}" v="1" dt="2018-08-27T12:28:50.683"/>
    <p1510:client id="{5D32CC72-197B-41B9-9299-CAEB372D5090}" v="428" dt="2018-08-27T22:11:08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orient="horz" pos="300"/>
        <p:guide orient="horz" pos="2940"/>
        <p:guide pos="2880"/>
        <p:guide pos="312"/>
        <p:guide pos="5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quieu Duarte Pereira" userId="cdc100990ab63bc3" providerId="Windows Live" clId="Web-{5D32CC72-197B-41B9-9299-CAEB372D5090}"/>
    <pc:docChg chg="delSld modSld sldOrd">
      <pc:chgData name="Giquieu Duarte Pereira" userId="cdc100990ab63bc3" providerId="Windows Live" clId="Web-{5D32CC72-197B-41B9-9299-CAEB372D5090}" dt="2018-08-27T22:16:57.245" v="668" actId="14100"/>
      <pc:docMkLst>
        <pc:docMk/>
      </pc:docMkLst>
      <pc:sldChg chg="modSp">
        <pc:chgData name="Giquieu Duarte Pereira" userId="cdc100990ab63bc3" providerId="Windows Live" clId="Web-{5D32CC72-197B-41B9-9299-CAEB372D5090}" dt="2018-08-27T22:08:51.113" v="560" actId="20577"/>
        <pc:sldMkLst>
          <pc:docMk/>
          <pc:sldMk cId="2890850216" sldId="313"/>
        </pc:sldMkLst>
        <pc:spChg chg="mod">
          <ac:chgData name="Giquieu Duarte Pereira" userId="cdc100990ab63bc3" providerId="Windows Live" clId="Web-{5D32CC72-197B-41B9-9299-CAEB372D5090}" dt="2018-08-27T22:08:51.113" v="560" actId="20577"/>
          <ac:spMkLst>
            <pc:docMk/>
            <pc:sldMk cId="2890850216" sldId="313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0:36.649" v="593" actId="20577"/>
        <pc:sldMkLst>
          <pc:docMk/>
          <pc:sldMk cId="2180680207" sldId="315"/>
        </pc:sldMkLst>
        <pc:spChg chg="mod">
          <ac:chgData name="Giquieu Duarte Pereira" userId="cdc100990ab63bc3" providerId="Windows Live" clId="Web-{5D32CC72-197B-41B9-9299-CAEB372D5090}" dt="2018-08-27T22:10:36.649" v="593" actId="20577"/>
          <ac:spMkLst>
            <pc:docMk/>
            <pc:sldMk cId="2180680207" sldId="315"/>
            <ac:spMk id="3" creationId="{28D494BF-9A53-43DF-90EB-3FDAF7B15BC3}"/>
          </ac:spMkLst>
        </pc:spChg>
      </pc:sldChg>
      <pc:sldChg chg="del">
        <pc:chgData name="Giquieu Duarte Pereira" userId="cdc100990ab63bc3" providerId="Windows Live" clId="Web-{5D32CC72-197B-41B9-9299-CAEB372D5090}" dt="2018-08-27T22:12:13.341" v="651"/>
        <pc:sldMkLst>
          <pc:docMk/>
          <pc:sldMk cId="1815409423" sldId="317"/>
        </pc:sldMkLst>
      </pc:sldChg>
      <pc:sldChg chg="modSp">
        <pc:chgData name="Giquieu Duarte Pereira" userId="cdc100990ab63bc3" providerId="Windows Live" clId="Web-{5D32CC72-197B-41B9-9299-CAEB372D5090}" dt="2018-08-27T22:16:57.245" v="668" actId="14100"/>
        <pc:sldMkLst>
          <pc:docMk/>
          <pc:sldMk cId="622807867" sldId="319"/>
        </pc:sldMkLst>
        <pc:spChg chg="mod">
          <ac:chgData name="Giquieu Duarte Pereira" userId="cdc100990ab63bc3" providerId="Windows Live" clId="Web-{5D32CC72-197B-41B9-9299-CAEB372D5090}" dt="2018-08-27T22:16:57.245" v="668" actId="14100"/>
          <ac:spMkLst>
            <pc:docMk/>
            <pc:sldMk cId="622807867" sldId="319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5:34.899" v="657" actId="20577"/>
        <pc:sldMkLst>
          <pc:docMk/>
          <pc:sldMk cId="4150246813" sldId="320"/>
        </pc:sldMkLst>
        <pc:spChg chg="mod">
          <ac:chgData name="Giquieu Duarte Pereira" userId="cdc100990ab63bc3" providerId="Windows Live" clId="Web-{5D32CC72-197B-41B9-9299-CAEB372D5090}" dt="2018-08-27T22:15:34.899" v="657" actId="20577"/>
          <ac:spMkLst>
            <pc:docMk/>
            <pc:sldMk cId="4150246813" sldId="320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0:09.492" v="570" actId="20577"/>
        <pc:sldMkLst>
          <pc:docMk/>
          <pc:sldMk cId="613869899" sldId="321"/>
        </pc:sldMkLst>
        <pc:spChg chg="mod">
          <ac:chgData name="Giquieu Duarte Pereira" userId="cdc100990ab63bc3" providerId="Windows Live" clId="Web-{5D32CC72-197B-41B9-9299-CAEB372D5090}" dt="2018-08-27T22:10:09.492" v="570" actId="20577"/>
          <ac:spMkLst>
            <pc:docMk/>
            <pc:sldMk cId="613869899" sldId="321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0:27.227" v="586" actId="20577"/>
        <pc:sldMkLst>
          <pc:docMk/>
          <pc:sldMk cId="912440090" sldId="322"/>
        </pc:sldMkLst>
        <pc:spChg chg="mod">
          <ac:chgData name="Giquieu Duarte Pereira" userId="cdc100990ab63bc3" providerId="Windows Live" clId="Web-{5D32CC72-197B-41B9-9299-CAEB372D5090}" dt="2018-08-27T22:10:27.227" v="586" actId="20577"/>
          <ac:spMkLst>
            <pc:docMk/>
            <pc:sldMk cId="912440090" sldId="322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0:55.041" v="606" actId="20577"/>
        <pc:sldMkLst>
          <pc:docMk/>
          <pc:sldMk cId="450059727" sldId="323"/>
        </pc:sldMkLst>
        <pc:spChg chg="mod">
          <ac:chgData name="Giquieu Duarte Pereira" userId="cdc100990ab63bc3" providerId="Windows Live" clId="Web-{5D32CC72-197B-41B9-9299-CAEB372D5090}" dt="2018-08-27T22:10:55.041" v="606" actId="20577"/>
          <ac:spMkLst>
            <pc:docMk/>
            <pc:sldMk cId="450059727" sldId="323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0:46.525" v="599" actId="20577"/>
        <pc:sldMkLst>
          <pc:docMk/>
          <pc:sldMk cId="3513632512" sldId="324"/>
        </pc:sldMkLst>
        <pc:spChg chg="mod">
          <ac:chgData name="Giquieu Duarte Pereira" userId="cdc100990ab63bc3" providerId="Windows Live" clId="Web-{5D32CC72-197B-41B9-9299-CAEB372D5090}" dt="2018-08-27T22:10:46.525" v="599" actId="20577"/>
          <ac:spMkLst>
            <pc:docMk/>
            <pc:sldMk cId="3513632512" sldId="324"/>
            <ac:spMk id="3" creationId="{28D494BF-9A53-43DF-90EB-3FDAF7B15BC3}"/>
          </ac:spMkLst>
        </pc:spChg>
      </pc:sldChg>
      <pc:sldChg chg="del">
        <pc:chgData name="Giquieu Duarte Pereira" userId="cdc100990ab63bc3" providerId="Windows Live" clId="Web-{5D32CC72-197B-41B9-9299-CAEB372D5090}" dt="2018-08-27T22:12:04.466" v="650"/>
        <pc:sldMkLst>
          <pc:docMk/>
          <pc:sldMk cId="821759672" sldId="325"/>
        </pc:sldMkLst>
      </pc:sldChg>
      <pc:sldChg chg="modSp">
        <pc:chgData name="Giquieu Duarte Pereira" userId="cdc100990ab63bc3" providerId="Windows Live" clId="Web-{5D32CC72-197B-41B9-9299-CAEB372D5090}" dt="2018-08-27T22:11:13.635" v="617" actId="20577"/>
        <pc:sldMkLst>
          <pc:docMk/>
          <pc:sldMk cId="4137213006" sldId="327"/>
        </pc:sldMkLst>
        <pc:spChg chg="mod">
          <ac:chgData name="Giquieu Duarte Pereira" userId="cdc100990ab63bc3" providerId="Windows Live" clId="Web-{5D32CC72-197B-41B9-9299-CAEB372D5090}" dt="2018-08-27T22:11:13.635" v="617" actId="20577"/>
          <ac:spMkLst>
            <pc:docMk/>
            <pc:sldMk cId="4137213006" sldId="327"/>
            <ac:spMk id="3" creationId="{28D494BF-9A53-43DF-90EB-3FDAF7B15BC3}"/>
          </ac:spMkLst>
        </pc:spChg>
        <pc:spChg chg="mod">
          <ac:chgData name="Giquieu Duarte Pereira" userId="cdc100990ab63bc3" providerId="Windows Live" clId="Web-{5D32CC72-197B-41B9-9299-CAEB372D5090}" dt="2018-08-27T21:34:17.896" v="432" actId="20577"/>
          <ac:spMkLst>
            <pc:docMk/>
            <pc:sldMk cId="4137213006" sldId="327"/>
            <ac:spMk id="11" creationId="{283FB9AC-4B0D-49EB-82B8-FA8FA5F26B74}"/>
          </ac:spMkLst>
        </pc:spChg>
      </pc:sldChg>
      <pc:sldChg chg="modSp">
        <pc:chgData name="Giquieu Duarte Pereira" userId="cdc100990ab63bc3" providerId="Windows Live" clId="Web-{5D32CC72-197B-41B9-9299-CAEB372D5090}" dt="2018-08-27T22:11:19.870" v="622" actId="20577"/>
        <pc:sldMkLst>
          <pc:docMk/>
          <pc:sldMk cId="1720430759" sldId="328"/>
        </pc:sldMkLst>
        <pc:spChg chg="mod">
          <ac:chgData name="Giquieu Duarte Pereira" userId="cdc100990ab63bc3" providerId="Windows Live" clId="Web-{5D32CC72-197B-41B9-9299-CAEB372D5090}" dt="2018-08-27T22:11:19.870" v="622" actId="20577"/>
          <ac:spMkLst>
            <pc:docMk/>
            <pc:sldMk cId="1720430759" sldId="328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1:39.933" v="637" actId="14100"/>
        <pc:sldMkLst>
          <pc:docMk/>
          <pc:sldMk cId="147325859" sldId="330"/>
        </pc:sldMkLst>
        <pc:spChg chg="mod">
          <ac:chgData name="Giquieu Duarte Pereira" userId="cdc100990ab63bc3" providerId="Windows Live" clId="Web-{5D32CC72-197B-41B9-9299-CAEB372D5090}" dt="2018-08-27T22:11:39.933" v="637" actId="14100"/>
          <ac:spMkLst>
            <pc:docMk/>
            <pc:sldMk cId="147325859" sldId="330"/>
            <ac:spMk id="3" creationId="{28D494BF-9A53-43DF-90EB-3FDAF7B15BC3}"/>
          </ac:spMkLst>
        </pc:spChg>
      </pc:sldChg>
      <pc:sldChg chg="addSp modSp ord addAnim">
        <pc:chgData name="Giquieu Duarte Pereira" userId="cdc100990ab63bc3" providerId="Windows Live" clId="Web-{5D32CC72-197B-41B9-9299-CAEB372D5090}" dt="2018-08-27T22:16:04.195" v="661" actId="20577"/>
        <pc:sldMkLst>
          <pc:docMk/>
          <pc:sldMk cId="796987304" sldId="331"/>
        </pc:sldMkLst>
        <pc:spChg chg="add mod">
          <ac:chgData name="Giquieu Duarte Pereira" userId="cdc100990ab63bc3" providerId="Windows Live" clId="Web-{5D32CC72-197B-41B9-9299-CAEB372D5090}" dt="2018-08-27T21:41:22.883" v="440" actId="20577"/>
          <ac:spMkLst>
            <pc:docMk/>
            <pc:sldMk cId="796987304" sldId="331"/>
            <ac:spMk id="2" creationId="{968FF26E-95CF-47F7-A0CB-277E1BD720CF}"/>
          </ac:spMkLst>
        </pc:spChg>
        <pc:spChg chg="mod">
          <ac:chgData name="Giquieu Duarte Pereira" userId="cdc100990ab63bc3" providerId="Windows Live" clId="Web-{5D32CC72-197B-41B9-9299-CAEB372D5090}" dt="2018-08-27T22:16:04.195" v="661" actId="20577"/>
          <ac:spMkLst>
            <pc:docMk/>
            <pc:sldMk cId="796987304" sldId="331"/>
            <ac:spMk id="3" creationId="{28D494BF-9A53-43DF-90EB-3FDAF7B15BC3}"/>
          </ac:spMkLst>
        </pc:spChg>
        <pc:picChg chg="mod">
          <ac:chgData name="Giquieu Duarte Pereira" userId="cdc100990ab63bc3" providerId="Windows Live" clId="Web-{5D32CC72-197B-41B9-9299-CAEB372D5090}" dt="2018-08-27T21:41:24.977" v="443" actId="1076"/>
          <ac:picMkLst>
            <pc:docMk/>
            <pc:sldMk cId="796987304" sldId="331"/>
            <ac:picMk id="13" creationId="{8695759A-9202-49B9-953C-1D5463C77614}"/>
          </ac:picMkLst>
        </pc:picChg>
      </pc:sldChg>
      <pc:sldChg chg="modSp">
        <pc:chgData name="Giquieu Duarte Pereira" userId="cdc100990ab63bc3" providerId="Windows Live" clId="Web-{5D32CC72-197B-41B9-9299-CAEB372D5090}" dt="2018-08-27T22:11:47.356" v="642" actId="20577"/>
        <pc:sldMkLst>
          <pc:docMk/>
          <pc:sldMk cId="3037573604" sldId="332"/>
        </pc:sldMkLst>
        <pc:spChg chg="mod">
          <ac:chgData name="Giquieu Duarte Pereira" userId="cdc100990ab63bc3" providerId="Windows Live" clId="Web-{5D32CC72-197B-41B9-9299-CAEB372D5090}" dt="2018-08-27T22:11:47.356" v="642" actId="20577"/>
          <ac:spMkLst>
            <pc:docMk/>
            <pc:sldMk cId="3037573604" sldId="332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1:54.356" v="647" actId="20577"/>
        <pc:sldMkLst>
          <pc:docMk/>
          <pc:sldMk cId="2078414004" sldId="333"/>
        </pc:sldMkLst>
        <pc:spChg chg="mod">
          <ac:chgData name="Giquieu Duarte Pereira" userId="cdc100990ab63bc3" providerId="Windows Live" clId="Web-{5D32CC72-197B-41B9-9299-CAEB372D5090}" dt="2018-08-27T22:11:54.356" v="647" actId="20577"/>
          <ac:spMkLst>
            <pc:docMk/>
            <pc:sldMk cId="2078414004" sldId="333"/>
            <ac:spMk id="3" creationId="{28D494BF-9A53-43DF-90EB-3FDAF7B15BC3}"/>
          </ac:spMkLst>
        </pc:spChg>
      </pc:sldChg>
      <pc:sldChg chg="modSp">
        <pc:chgData name="Giquieu Duarte Pereira" userId="cdc100990ab63bc3" providerId="Windows Live" clId="Web-{5D32CC72-197B-41B9-9299-CAEB372D5090}" dt="2018-08-27T22:11:26.027" v="627" actId="20577"/>
        <pc:sldMkLst>
          <pc:docMk/>
          <pc:sldMk cId="3937765809" sldId="335"/>
        </pc:sldMkLst>
        <pc:spChg chg="mod">
          <ac:chgData name="Giquieu Duarte Pereira" userId="cdc100990ab63bc3" providerId="Windows Live" clId="Web-{5D32CC72-197B-41B9-9299-CAEB372D5090}" dt="2018-08-27T22:11:26.027" v="627" actId="20577"/>
          <ac:spMkLst>
            <pc:docMk/>
            <pc:sldMk cId="3937765809" sldId="335"/>
            <ac:spMk id="3" creationId="{28D494BF-9A53-43DF-90EB-3FDAF7B15BC3}"/>
          </ac:spMkLst>
        </pc:spChg>
      </pc:sldChg>
      <pc:sldChg chg="addSp delSp modSp addAnim delAnim">
        <pc:chgData name="Giquieu Duarte Pereira" userId="cdc100990ab63bc3" providerId="Windows Live" clId="Web-{5D32CC72-197B-41B9-9299-CAEB372D5090}" dt="2018-08-27T21:33:25.518" v="420" actId="20577"/>
        <pc:sldMkLst>
          <pc:docMk/>
          <pc:sldMk cId="3948351043" sldId="336"/>
        </pc:sldMkLst>
        <pc:spChg chg="mod">
          <ac:chgData name="Giquieu Duarte Pereira" userId="cdc100990ab63bc3" providerId="Windows Live" clId="Web-{5D32CC72-197B-41B9-9299-CAEB372D5090}" dt="2018-08-27T21:32:50.579" v="416" actId="20577"/>
          <ac:spMkLst>
            <pc:docMk/>
            <pc:sldMk cId="3948351043" sldId="336"/>
            <ac:spMk id="2" creationId="{6EC66A51-645C-48C7-A39F-C61FEE85D36F}"/>
          </ac:spMkLst>
        </pc:spChg>
        <pc:spChg chg="mod">
          <ac:chgData name="Giquieu Duarte Pereira" userId="cdc100990ab63bc3" providerId="Windows Live" clId="Web-{5D32CC72-197B-41B9-9299-CAEB372D5090}" dt="2018-08-27T21:25:25.278" v="28" actId="14100"/>
          <ac:spMkLst>
            <pc:docMk/>
            <pc:sldMk cId="3948351043" sldId="336"/>
            <ac:spMk id="3" creationId="{28D494BF-9A53-43DF-90EB-3FDAF7B15BC3}"/>
          </ac:spMkLst>
        </pc:spChg>
        <pc:spChg chg="add mod">
          <ac:chgData name="Giquieu Duarte Pereira" userId="cdc100990ab63bc3" providerId="Windows Live" clId="Web-{5D32CC72-197B-41B9-9299-CAEB372D5090}" dt="2018-08-27T21:27:39.440" v="143" actId="14100"/>
          <ac:spMkLst>
            <pc:docMk/>
            <pc:sldMk cId="3948351043" sldId="336"/>
            <ac:spMk id="4" creationId="{D43BD78E-C259-46FD-A248-57FD8449C649}"/>
          </ac:spMkLst>
        </pc:spChg>
        <pc:spChg chg="add mod">
          <ac:chgData name="Giquieu Duarte Pereira" userId="cdc100990ab63bc3" providerId="Windows Live" clId="Web-{5D32CC72-197B-41B9-9299-CAEB372D5090}" dt="2018-08-27T21:29:35.930" v="214" actId="20577"/>
          <ac:spMkLst>
            <pc:docMk/>
            <pc:sldMk cId="3948351043" sldId="336"/>
            <ac:spMk id="5" creationId="{9D4FFC1A-0A6F-4BA6-91CA-7B6D03693B48}"/>
          </ac:spMkLst>
        </pc:spChg>
        <pc:spChg chg="add mod">
          <ac:chgData name="Giquieu Duarte Pereira" userId="cdc100990ab63bc3" providerId="Windows Live" clId="Web-{5D32CC72-197B-41B9-9299-CAEB372D5090}" dt="2018-08-27T21:33:25.518" v="420" actId="20577"/>
          <ac:spMkLst>
            <pc:docMk/>
            <pc:sldMk cId="3948351043" sldId="336"/>
            <ac:spMk id="7" creationId="{DD297E96-54F1-4EB1-98E5-CCE3567E40F0}"/>
          </ac:spMkLst>
        </pc:spChg>
        <pc:spChg chg="add del mod">
          <ac:chgData name="Giquieu Duarte Pereira" userId="cdc100990ab63bc3" providerId="Windows Live" clId="Web-{5D32CC72-197B-41B9-9299-CAEB372D5090}" dt="2018-08-27T21:32:26.140" v="403"/>
          <ac:spMkLst>
            <pc:docMk/>
            <pc:sldMk cId="3948351043" sldId="336"/>
            <ac:spMk id="9" creationId="{6E0AA6FD-DBE1-4521-A89D-CB8C89A757CF}"/>
          </ac:spMkLst>
        </pc:spChg>
      </pc:sldChg>
    </pc:docChg>
  </pc:docChgLst>
  <pc:docChgLst>
    <pc:chgData name="Luiz Henrique Clazzer" userId="aec6a7f6d19717a0" providerId="Windows Live" clId="Web-{77C23BDD-F91E-4D1B-A591-E1F909B5C3FB}"/>
    <pc:docChg chg="modSld">
      <pc:chgData name="Luiz Henrique Clazzer" userId="aec6a7f6d19717a0" providerId="Windows Live" clId="Web-{77C23BDD-F91E-4D1B-A591-E1F909B5C3FB}" dt="2018-08-27T22:40:48.995" v="125" actId="1076"/>
      <pc:docMkLst>
        <pc:docMk/>
      </pc:docMkLst>
      <pc:sldChg chg="addSp delSp modSp">
        <pc:chgData name="Luiz Henrique Clazzer" userId="aec6a7f6d19717a0" providerId="Windows Live" clId="Web-{77C23BDD-F91E-4D1B-A591-E1F909B5C3FB}" dt="2018-08-27T22:26:29.260" v="8"/>
        <pc:sldMkLst>
          <pc:docMk/>
          <pc:sldMk cId="2890850216" sldId="313"/>
        </pc:sldMkLst>
        <pc:picChg chg="add del mod">
          <ac:chgData name="Luiz Henrique Clazzer" userId="aec6a7f6d19717a0" providerId="Windows Live" clId="Web-{77C23BDD-F91E-4D1B-A591-E1F909B5C3FB}" dt="2018-08-27T22:20:32.628" v="2"/>
          <ac:picMkLst>
            <pc:docMk/>
            <pc:sldMk cId="2890850216" sldId="313"/>
            <ac:picMk id="2" creationId="{29F79645-750E-42EF-8B23-23BD60A176B6}"/>
          </ac:picMkLst>
        </pc:picChg>
        <pc:picChg chg="add del mod">
          <ac:chgData name="Luiz Henrique Clazzer" userId="aec6a7f6d19717a0" providerId="Windows Live" clId="Web-{77C23BDD-F91E-4D1B-A591-E1F909B5C3FB}" dt="2018-08-27T22:24:16.726" v="5"/>
          <ac:picMkLst>
            <pc:docMk/>
            <pc:sldMk cId="2890850216" sldId="313"/>
            <ac:picMk id="5" creationId="{F55DC7BF-E1B2-4E39-AD5F-7E18F5203216}"/>
          </ac:picMkLst>
        </pc:picChg>
        <pc:picChg chg="add del mod">
          <ac:chgData name="Luiz Henrique Clazzer" userId="aec6a7f6d19717a0" providerId="Windows Live" clId="Web-{77C23BDD-F91E-4D1B-A591-E1F909B5C3FB}" dt="2018-08-27T22:26:29.260" v="8"/>
          <ac:picMkLst>
            <pc:docMk/>
            <pc:sldMk cId="2890850216" sldId="313"/>
            <ac:picMk id="7" creationId="{1102DCCD-5B05-43C2-9B0C-AFCCA11503D1}"/>
          </ac:picMkLst>
        </pc:picChg>
      </pc:sldChg>
      <pc:sldChg chg="modSp">
        <pc:chgData name="Luiz Henrique Clazzer" userId="aec6a7f6d19717a0" providerId="Windows Live" clId="Web-{77C23BDD-F91E-4D1B-A591-E1F909B5C3FB}" dt="2018-08-27T22:31:51.266" v="47" actId="20577"/>
        <pc:sldMkLst>
          <pc:docMk/>
          <pc:sldMk cId="622807867" sldId="319"/>
        </pc:sldMkLst>
        <pc:spChg chg="mod">
          <ac:chgData name="Luiz Henrique Clazzer" userId="aec6a7f6d19717a0" providerId="Windows Live" clId="Web-{77C23BDD-F91E-4D1B-A591-E1F909B5C3FB}" dt="2018-08-27T22:31:51.266" v="47" actId="20577"/>
          <ac:spMkLst>
            <pc:docMk/>
            <pc:sldMk cId="622807867" sldId="319"/>
            <ac:spMk id="9" creationId="{F570F605-A5ED-46B6-A752-047C917EB338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2:58.002" v="57" actId="1076"/>
        <pc:sldMkLst>
          <pc:docMk/>
          <pc:sldMk cId="4150246813" sldId="320"/>
        </pc:sldMkLst>
        <pc:spChg chg="add mod">
          <ac:chgData name="Luiz Henrique Clazzer" userId="aec6a7f6d19717a0" providerId="Windows Live" clId="Web-{77C23BDD-F91E-4D1B-A591-E1F909B5C3FB}" dt="2018-08-27T22:32:58.002" v="57" actId="1076"/>
          <ac:spMkLst>
            <pc:docMk/>
            <pc:sldMk cId="4150246813" sldId="320"/>
            <ac:spMk id="2" creationId="{1E9C1433-C59E-4BF1-8942-D300470D2470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1:33.250" v="38" actId="1076"/>
        <pc:sldMkLst>
          <pc:docMk/>
          <pc:sldMk cId="912440090" sldId="322"/>
        </pc:sldMkLst>
        <pc:spChg chg="add mod">
          <ac:chgData name="Luiz Henrique Clazzer" userId="aec6a7f6d19717a0" providerId="Windows Live" clId="Web-{77C23BDD-F91E-4D1B-A591-E1F909B5C3FB}" dt="2018-08-27T22:31:33.250" v="38" actId="1076"/>
          <ac:spMkLst>
            <pc:docMk/>
            <pc:sldMk cId="912440090" sldId="322"/>
            <ac:spMk id="5" creationId="{EF6E8D54-FE43-4AFC-B65D-1507424C8FB0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3:45.065" v="63" actId="1076"/>
        <pc:sldMkLst>
          <pc:docMk/>
          <pc:sldMk cId="4137213006" sldId="327"/>
        </pc:sldMkLst>
        <pc:spChg chg="mod">
          <ac:chgData name="Luiz Henrique Clazzer" userId="aec6a7f6d19717a0" providerId="Windows Live" clId="Web-{77C23BDD-F91E-4D1B-A591-E1F909B5C3FB}" dt="2018-08-27T22:33:45.065" v="63" actId="1076"/>
          <ac:spMkLst>
            <pc:docMk/>
            <pc:sldMk cId="4137213006" sldId="327"/>
            <ac:spMk id="5" creationId="{35B5850A-E9DD-430F-BF0A-15CD812ABDAE}"/>
          </ac:spMkLst>
        </pc:spChg>
        <pc:spChg chg="add mod">
          <ac:chgData name="Luiz Henrique Clazzer" userId="aec6a7f6d19717a0" providerId="Windows Live" clId="Web-{77C23BDD-F91E-4D1B-A591-E1F909B5C3FB}" dt="2018-08-27T22:33:37.097" v="60" actId="20577"/>
          <ac:spMkLst>
            <pc:docMk/>
            <pc:sldMk cId="4137213006" sldId="327"/>
            <ac:spMk id="6" creationId="{9AA9F97C-86E8-4FEF-8106-09B734EEA03E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4:19.019" v="66" actId="20577"/>
        <pc:sldMkLst>
          <pc:docMk/>
          <pc:sldMk cId="1720430759" sldId="328"/>
        </pc:sldMkLst>
        <pc:spChg chg="add mod">
          <ac:chgData name="Luiz Henrique Clazzer" userId="aec6a7f6d19717a0" providerId="Windows Live" clId="Web-{77C23BDD-F91E-4D1B-A591-E1F909B5C3FB}" dt="2018-08-27T22:34:19.019" v="66" actId="20577"/>
          <ac:spMkLst>
            <pc:docMk/>
            <pc:sldMk cId="1720430759" sldId="328"/>
            <ac:spMk id="4" creationId="{57E6E732-9DA0-4C12-B1AD-C9A6DDEC08DD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40:25.870" v="107" actId="20577"/>
        <pc:sldMkLst>
          <pc:docMk/>
          <pc:sldMk cId="1744406669" sldId="329"/>
        </pc:sldMkLst>
        <pc:spChg chg="add mod">
          <ac:chgData name="Luiz Henrique Clazzer" userId="aec6a7f6d19717a0" providerId="Windows Live" clId="Web-{77C23BDD-F91E-4D1B-A591-E1F909B5C3FB}" dt="2018-08-27T22:40:25.870" v="107" actId="20577"/>
          <ac:spMkLst>
            <pc:docMk/>
            <pc:sldMk cId="1744406669" sldId="329"/>
            <ac:spMk id="2" creationId="{58C06834-2FAC-4B70-8E5E-D4E3EFCCAC4E}"/>
          </ac:spMkLst>
        </pc:spChg>
        <pc:spChg chg="mod">
          <ac:chgData name="Luiz Henrique Clazzer" userId="aec6a7f6d19717a0" providerId="Windows Live" clId="Web-{77C23BDD-F91E-4D1B-A591-E1F909B5C3FB}" dt="2018-08-27T22:39:41.838" v="91" actId="14100"/>
          <ac:spMkLst>
            <pc:docMk/>
            <pc:sldMk cId="1744406669" sldId="329"/>
            <ac:spMk id="3" creationId="{28D494BF-9A53-43DF-90EB-3FDAF7B15BC3}"/>
          </ac:spMkLst>
        </pc:spChg>
        <pc:picChg chg="mod">
          <ac:chgData name="Luiz Henrique Clazzer" userId="aec6a7f6d19717a0" providerId="Windows Live" clId="Web-{77C23BDD-F91E-4D1B-A591-E1F909B5C3FB}" dt="2018-08-27T22:40:12.651" v="100" actId="1076"/>
          <ac:picMkLst>
            <pc:docMk/>
            <pc:sldMk cId="1744406669" sldId="329"/>
            <ac:picMk id="12" creationId="{EAA88F29-9EE5-466D-A135-E1F31BBE7B75}"/>
          </ac:picMkLst>
        </pc:picChg>
      </pc:sldChg>
      <pc:sldChg chg="addSp modSp addAnim">
        <pc:chgData name="Luiz Henrique Clazzer" userId="aec6a7f6d19717a0" providerId="Windows Live" clId="Web-{77C23BDD-F91E-4D1B-A591-E1F909B5C3FB}" dt="2018-08-27T22:39:57.213" v="94" actId="20577"/>
        <pc:sldMkLst>
          <pc:docMk/>
          <pc:sldMk cId="147325859" sldId="330"/>
        </pc:sldMkLst>
        <pc:spChg chg="add mod">
          <ac:chgData name="Luiz Henrique Clazzer" userId="aec6a7f6d19717a0" providerId="Windows Live" clId="Web-{77C23BDD-F91E-4D1B-A591-E1F909B5C3FB}" dt="2018-08-27T22:39:57.213" v="94" actId="20577"/>
          <ac:spMkLst>
            <pc:docMk/>
            <pc:sldMk cId="147325859" sldId="330"/>
            <ac:spMk id="4" creationId="{8381105E-0CB7-4419-AF54-5FCA06E364E9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0:43.499" v="30" actId="1076"/>
        <pc:sldMkLst>
          <pc:docMk/>
          <pc:sldMk cId="796987304" sldId="331"/>
        </pc:sldMkLst>
        <pc:spChg chg="add mod">
          <ac:chgData name="Luiz Henrique Clazzer" userId="aec6a7f6d19717a0" providerId="Windows Live" clId="Web-{77C23BDD-F91E-4D1B-A591-E1F909B5C3FB}" dt="2018-08-27T22:30:40.640" v="26" actId="20577"/>
          <ac:spMkLst>
            <pc:docMk/>
            <pc:sldMk cId="796987304" sldId="331"/>
            <ac:spMk id="4" creationId="{44350D40-F6A3-49C1-89B5-149E5C562080}"/>
          </ac:spMkLst>
        </pc:spChg>
        <pc:picChg chg="mod">
          <ac:chgData name="Luiz Henrique Clazzer" userId="aec6a7f6d19717a0" providerId="Windows Live" clId="Web-{77C23BDD-F91E-4D1B-A591-E1F909B5C3FB}" dt="2018-08-27T22:30:43.499" v="30" actId="1076"/>
          <ac:picMkLst>
            <pc:docMk/>
            <pc:sldMk cId="796987304" sldId="331"/>
            <ac:picMk id="13" creationId="{8695759A-9202-49B9-953C-1D5463C77614}"/>
          </ac:picMkLst>
        </pc:picChg>
      </pc:sldChg>
      <pc:sldChg chg="addSp modSp addAnim">
        <pc:chgData name="Luiz Henrique Clazzer" userId="aec6a7f6d19717a0" providerId="Windows Live" clId="Web-{77C23BDD-F91E-4D1B-A591-E1F909B5C3FB}" dt="2018-08-27T22:40:48.995" v="125" actId="1076"/>
        <pc:sldMkLst>
          <pc:docMk/>
          <pc:sldMk cId="3037573604" sldId="332"/>
        </pc:sldMkLst>
        <pc:spChg chg="add mod">
          <ac:chgData name="Luiz Henrique Clazzer" userId="aec6a7f6d19717a0" providerId="Windows Live" clId="Web-{77C23BDD-F91E-4D1B-A591-E1F909B5C3FB}" dt="2018-08-27T22:40:48.995" v="125" actId="1076"/>
          <ac:spMkLst>
            <pc:docMk/>
            <pc:sldMk cId="3037573604" sldId="332"/>
            <ac:spMk id="2" creationId="{B262331D-47EE-46CA-82A2-7E92399C7075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4:50.442" v="77" actId="1076"/>
        <pc:sldMkLst>
          <pc:docMk/>
          <pc:sldMk cId="3937765809" sldId="335"/>
        </pc:sldMkLst>
        <pc:spChg chg="add mod">
          <ac:chgData name="Luiz Henrique Clazzer" userId="aec6a7f6d19717a0" providerId="Windows Live" clId="Web-{77C23BDD-F91E-4D1B-A591-E1F909B5C3FB}" dt="2018-08-27T22:34:50.442" v="77" actId="1076"/>
          <ac:spMkLst>
            <pc:docMk/>
            <pc:sldMk cId="3937765809" sldId="335"/>
            <ac:spMk id="2" creationId="{06792384-9BC6-45FF-91C1-B2ED21EECFEC}"/>
          </ac:spMkLst>
        </pc:spChg>
      </pc:sldChg>
      <pc:sldChg chg="addSp modSp addAnim">
        <pc:chgData name="Luiz Henrique Clazzer" userId="aec6a7f6d19717a0" providerId="Windows Live" clId="Web-{77C23BDD-F91E-4D1B-A591-E1F909B5C3FB}" dt="2018-08-27T22:30:23.311" v="23" actId="1076"/>
        <pc:sldMkLst>
          <pc:docMk/>
          <pc:sldMk cId="3948351043" sldId="336"/>
        </pc:sldMkLst>
        <pc:spChg chg="add mod">
          <ac:chgData name="Luiz Henrique Clazzer" userId="aec6a7f6d19717a0" providerId="Windows Live" clId="Web-{77C23BDD-F91E-4D1B-A591-E1F909B5C3FB}" dt="2018-08-27T22:30:23.311" v="23" actId="1076"/>
          <ac:spMkLst>
            <pc:docMk/>
            <pc:sldMk cId="3948351043" sldId="336"/>
            <ac:spMk id="6" creationId="{12D05339-689A-497C-BB82-E582F12981F3}"/>
          </ac:spMkLst>
        </pc:spChg>
        <pc:spChg chg="mod">
          <ac:chgData name="Luiz Henrique Clazzer" userId="aec6a7f6d19717a0" providerId="Windows Live" clId="Web-{77C23BDD-F91E-4D1B-A591-E1F909B5C3FB}" dt="2018-08-27T22:29:59.311" v="15" actId="20577"/>
          <ac:spMkLst>
            <pc:docMk/>
            <pc:sldMk cId="3948351043" sldId="336"/>
            <ac:spMk id="7" creationId="{DD297E96-54F1-4EB1-98E5-CCE3567E40F0}"/>
          </ac:spMkLst>
        </pc:spChg>
      </pc:sldChg>
    </pc:docChg>
  </pc:docChgLst>
  <pc:docChgLst>
    <pc:chgData name="Luiz Henrique Clazzer" userId="aec6a7f6d19717a0" providerId="Windows Live" clId="Web-{66D1F494-43FC-42F3-A858-D8D344B5278C}"/>
    <pc:docChg chg="delSld modSld sldOrd">
      <pc:chgData name="Luiz Henrique Clazzer" userId="aec6a7f6d19717a0" providerId="Windows Live" clId="Web-{66D1F494-43FC-42F3-A858-D8D344B5278C}" dt="2018-08-24T19:21:20.473" v="296" actId="20577"/>
      <pc:docMkLst>
        <pc:docMk/>
      </pc:docMkLst>
      <pc:sldChg chg="addSp delSp modSp ord addAnim delAnim">
        <pc:chgData name="Luiz Henrique Clazzer" userId="aec6a7f6d19717a0" providerId="Windows Live" clId="Web-{66D1F494-43FC-42F3-A858-D8D344B5278C}" dt="2018-08-24T19:20:50.439" v="288"/>
        <pc:sldMkLst>
          <pc:docMk/>
          <pc:sldMk cId="4221078266" sldId="312"/>
        </pc:sldMkLst>
        <pc:spChg chg="add mod">
          <ac:chgData name="Luiz Henrique Clazzer" userId="aec6a7f6d19717a0" providerId="Windows Live" clId="Web-{66D1F494-43FC-42F3-A858-D8D344B5278C}" dt="2018-08-24T19:14:12.721" v="27" actId="20577"/>
          <ac:spMkLst>
            <pc:docMk/>
            <pc:sldMk cId="4221078266" sldId="312"/>
            <ac:spMk id="2" creationId="{0B0C7F08-FEB4-4434-A732-224E0F72EAAB}"/>
          </ac:spMkLst>
        </pc:spChg>
        <pc:spChg chg="mod">
          <ac:chgData name="Luiz Henrique Clazzer" userId="aec6a7f6d19717a0" providerId="Windows Live" clId="Web-{66D1F494-43FC-42F3-A858-D8D344B5278C}" dt="2018-08-24T19:13:36.547" v="6" actId="20577"/>
          <ac:spMkLst>
            <pc:docMk/>
            <pc:sldMk cId="4221078266" sldId="312"/>
            <ac:spMk id="3" creationId="{28D494BF-9A53-43DF-90EB-3FDAF7B15BC3}"/>
          </ac:spMkLst>
        </pc:spChg>
        <pc:spChg chg="add del">
          <ac:chgData name="Luiz Henrique Clazzer" userId="aec6a7f6d19717a0" providerId="Windows Live" clId="Web-{66D1F494-43FC-42F3-A858-D8D344B5278C}" dt="2018-08-24T19:14:29.674" v="31"/>
          <ac:spMkLst>
            <pc:docMk/>
            <pc:sldMk cId="4221078266" sldId="312"/>
            <ac:spMk id="4" creationId="{6D3902B7-D013-4917-834D-DBC1E93BEB64}"/>
          </ac:spMkLst>
        </pc:spChg>
        <pc:spChg chg="add mod">
          <ac:chgData name="Luiz Henrique Clazzer" userId="aec6a7f6d19717a0" providerId="Windows Live" clId="Web-{66D1F494-43FC-42F3-A858-D8D344B5278C}" dt="2018-08-24T19:14:57.801" v="53" actId="1076"/>
          <ac:spMkLst>
            <pc:docMk/>
            <pc:sldMk cId="4221078266" sldId="312"/>
            <ac:spMk id="5" creationId="{9A5B1BB5-AC56-49F3-AC2A-95FFC2AFAE14}"/>
          </ac:spMkLst>
        </pc:spChg>
        <pc:spChg chg="mod">
          <ac:chgData name="Luiz Henrique Clazzer" userId="aec6a7f6d19717a0" providerId="Windows Live" clId="Web-{66D1F494-43FC-42F3-A858-D8D344B5278C}" dt="2018-08-24T19:13:59.455" v="20" actId="1076"/>
          <ac:spMkLst>
            <pc:docMk/>
            <pc:sldMk cId="4221078266" sldId="312"/>
            <ac:spMk id="10" creationId="{7ED5255E-20C8-4FBB-9672-A55720BEC4B1}"/>
          </ac:spMkLst>
        </pc:spChg>
      </pc:sldChg>
      <pc:sldChg chg="delSp modSp ord delAnim">
        <pc:chgData name="Luiz Henrique Clazzer" userId="aec6a7f6d19717a0" providerId="Windows Live" clId="Web-{66D1F494-43FC-42F3-A858-D8D344B5278C}" dt="2018-08-24T19:21:19.440" v="294" actId="20577"/>
        <pc:sldMkLst>
          <pc:docMk/>
          <pc:sldMk cId="2890850216" sldId="313"/>
        </pc:sldMkLst>
        <pc:spChg chg="mod">
          <ac:chgData name="Luiz Henrique Clazzer" userId="aec6a7f6d19717a0" providerId="Windows Live" clId="Web-{66D1F494-43FC-42F3-A858-D8D344B5278C}" dt="2018-08-24T19:21:15.237" v="292" actId="20577"/>
          <ac:spMkLst>
            <pc:docMk/>
            <pc:sldMk cId="2890850216" sldId="313"/>
            <ac:spMk id="3" creationId="{28D494BF-9A53-43DF-90EB-3FDAF7B15BC3}"/>
          </ac:spMkLst>
        </pc:spChg>
        <pc:spChg chg="del mod">
          <ac:chgData name="Luiz Henrique Clazzer" userId="aec6a7f6d19717a0" providerId="Windows Live" clId="Web-{66D1F494-43FC-42F3-A858-D8D344B5278C}" dt="2018-08-24T19:20:30.188" v="285"/>
          <ac:spMkLst>
            <pc:docMk/>
            <pc:sldMk cId="2890850216" sldId="313"/>
            <ac:spMk id="7" creationId="{EC52216F-A5B0-440C-97CD-6429DA34D8B8}"/>
          </ac:spMkLst>
        </pc:spChg>
        <pc:spChg chg="del mod">
          <ac:chgData name="Luiz Henrique Clazzer" userId="aec6a7f6d19717a0" providerId="Windows Live" clId="Web-{66D1F494-43FC-42F3-A858-D8D344B5278C}" dt="2018-08-24T19:20:27.766" v="284"/>
          <ac:spMkLst>
            <pc:docMk/>
            <pc:sldMk cId="2890850216" sldId="313"/>
            <ac:spMk id="8" creationId="{9CD3516C-9B8E-4B58-BF7D-571E0E623C42}"/>
          </ac:spMkLst>
        </pc:spChg>
        <pc:spChg chg="mod">
          <ac:chgData name="Luiz Henrique Clazzer" userId="aec6a7f6d19717a0" providerId="Windows Live" clId="Web-{66D1F494-43FC-42F3-A858-D8D344B5278C}" dt="2018-08-24T19:21:19.440" v="294" actId="20577"/>
          <ac:spMkLst>
            <pc:docMk/>
            <pc:sldMk cId="2890850216" sldId="313"/>
            <ac:spMk id="9" creationId="{F570F605-A5ED-46B6-A752-047C917EB338}"/>
          </ac:spMkLst>
        </pc:spChg>
        <pc:spChg chg="del mod">
          <ac:chgData name="Luiz Henrique Clazzer" userId="aec6a7f6d19717a0" providerId="Windows Live" clId="Web-{66D1F494-43FC-42F3-A858-D8D344B5278C}" dt="2018-08-24T19:20:31.548" v="286"/>
          <ac:spMkLst>
            <pc:docMk/>
            <pc:sldMk cId="2890850216" sldId="313"/>
            <ac:spMk id="10" creationId="{7ED5255E-20C8-4FBB-9672-A55720BEC4B1}"/>
          </ac:spMkLst>
        </pc:spChg>
      </pc:sldChg>
      <pc:sldChg chg="delSp modSp del addAnim delAnim">
        <pc:chgData name="Luiz Henrique Clazzer" userId="aec6a7f6d19717a0" providerId="Windows Live" clId="Web-{66D1F494-43FC-42F3-A858-D8D344B5278C}" dt="2018-08-24T19:17:01.915" v="103"/>
        <pc:sldMkLst>
          <pc:docMk/>
          <pc:sldMk cId="2868486997" sldId="314"/>
        </pc:sldMkLst>
        <pc:spChg chg="mod">
          <ac:chgData name="Luiz Henrique Clazzer" userId="aec6a7f6d19717a0" providerId="Windows Live" clId="Web-{66D1F494-43FC-42F3-A858-D8D344B5278C}" dt="2018-08-24T19:16:53.508" v="102" actId="20577"/>
          <ac:spMkLst>
            <pc:docMk/>
            <pc:sldMk cId="2868486997" sldId="314"/>
            <ac:spMk id="3" creationId="{28D494BF-9A53-43DF-90EB-3FDAF7B15BC3}"/>
          </ac:spMkLst>
        </pc:spChg>
        <pc:spChg chg="del mod">
          <ac:chgData name="Luiz Henrique Clazzer" userId="aec6a7f6d19717a0" providerId="Windows Live" clId="Web-{66D1F494-43FC-42F3-A858-D8D344B5278C}" dt="2018-08-24T19:16:27.945" v="75"/>
          <ac:spMkLst>
            <pc:docMk/>
            <pc:sldMk cId="2868486997" sldId="314"/>
            <ac:spMk id="10" creationId="{7ED5255E-20C8-4FBB-9672-A55720BEC4B1}"/>
          </ac:spMkLst>
        </pc:spChg>
        <pc:spChg chg="del">
          <ac:chgData name="Luiz Henrique Clazzer" userId="aec6a7f6d19717a0" providerId="Windows Live" clId="Web-{66D1F494-43FC-42F3-A858-D8D344B5278C}" dt="2018-08-24T19:16:29.257" v="76"/>
          <ac:spMkLst>
            <pc:docMk/>
            <pc:sldMk cId="2868486997" sldId="314"/>
            <ac:spMk id="11" creationId="{551B41DA-FC97-4850-A00C-F486391F2454}"/>
          </ac:spMkLst>
        </pc:spChg>
      </pc:sldChg>
    </pc:docChg>
  </pc:docChgLst>
  <pc:docChgLst>
    <pc:chgData name="Luiz Henrique Clazzer" userId="aec6a7f6d19717a0" providerId="Windows Live" clId="Web-{D12D378A-20D6-4AE5-B94C-6F0147B695F5}"/>
    <pc:docChg chg="modSld">
      <pc:chgData name="Luiz Henrique Clazzer" userId="aec6a7f6d19717a0" providerId="Windows Live" clId="Web-{D12D378A-20D6-4AE5-B94C-6F0147B695F5}" dt="2018-08-27T12:31:31.017" v="8" actId="1076"/>
      <pc:docMkLst>
        <pc:docMk/>
      </pc:docMkLst>
      <pc:sldChg chg="modSp">
        <pc:chgData name="Luiz Henrique Clazzer" userId="aec6a7f6d19717a0" providerId="Windows Live" clId="Web-{D12D378A-20D6-4AE5-B94C-6F0147B695F5}" dt="2018-08-27T12:31:31.017" v="8" actId="1076"/>
        <pc:sldMkLst>
          <pc:docMk/>
          <pc:sldMk cId="2159091347" sldId="334"/>
        </pc:sldMkLst>
        <pc:picChg chg="mod">
          <ac:chgData name="Luiz Henrique Clazzer" userId="aec6a7f6d19717a0" providerId="Windows Live" clId="Web-{D12D378A-20D6-4AE5-B94C-6F0147B695F5}" dt="2018-08-27T12:31:31.017" v="8" actId="1076"/>
          <ac:picMkLst>
            <pc:docMk/>
            <pc:sldMk cId="2159091347" sldId="334"/>
            <ac:picMk id="2" creationId="{B4730773-CA38-4669-AA08-E7D375ED3B45}"/>
          </ac:picMkLst>
        </pc:picChg>
      </pc:sldChg>
    </pc:docChg>
  </pc:docChgLst>
  <pc:docChgLst>
    <pc:chgData name="Giquieu Duarte Pereira" userId="cdc100990ab63bc3" providerId="Windows Live" clId="Web-{CA659EDC-5F46-4501-BF98-5F6AE3B8BC53}"/>
    <pc:docChg chg="addSld modSld">
      <pc:chgData name="Giquieu Duarte Pereira" userId="cdc100990ab63bc3" providerId="Windows Live" clId="Web-{CA659EDC-5F46-4501-BF98-5F6AE3B8BC53}" dt="2018-08-27T14:12:33.699" v="73" actId="20577"/>
      <pc:docMkLst>
        <pc:docMk/>
      </pc:docMkLst>
      <pc:sldChg chg="addSp modSp addAnim">
        <pc:chgData name="Giquieu Duarte Pereira" userId="cdc100990ab63bc3" providerId="Windows Live" clId="Web-{CA659EDC-5F46-4501-BF98-5F6AE3B8BC53}" dt="2018-08-27T14:12:26.434" v="65" actId="20577"/>
        <pc:sldMkLst>
          <pc:docMk/>
          <pc:sldMk cId="4137213006" sldId="327"/>
        </pc:sldMkLst>
        <pc:spChg chg="mod">
          <ac:chgData name="Giquieu Duarte Pereira" userId="cdc100990ab63bc3" providerId="Windows Live" clId="Web-{CA659EDC-5F46-4501-BF98-5F6AE3B8BC53}" dt="2018-08-27T14:12:09.495" v="55" actId="20577"/>
          <ac:spMkLst>
            <pc:docMk/>
            <pc:sldMk cId="4137213006" sldId="327"/>
            <ac:spMk id="3" creationId="{28D494BF-9A53-43DF-90EB-3FDAF7B15BC3}"/>
          </ac:spMkLst>
        </pc:spChg>
        <pc:spChg chg="add mod">
          <ac:chgData name="Giquieu Duarte Pereira" userId="cdc100990ab63bc3" providerId="Windows Live" clId="Web-{CA659EDC-5F46-4501-BF98-5F6AE3B8BC53}" dt="2018-08-27T14:12:26.434" v="65" actId="20577"/>
          <ac:spMkLst>
            <pc:docMk/>
            <pc:sldMk cId="4137213006" sldId="327"/>
            <ac:spMk id="5" creationId="{35B5850A-E9DD-430F-BF0A-15CD812ABDAE}"/>
          </ac:spMkLst>
        </pc:spChg>
      </pc:sldChg>
      <pc:sldChg chg="modSp">
        <pc:chgData name="Giquieu Duarte Pereira" userId="cdc100990ab63bc3" providerId="Windows Live" clId="Web-{CA659EDC-5F46-4501-BF98-5F6AE3B8BC53}" dt="2018-08-27T14:12:33.699" v="72" actId="20577"/>
        <pc:sldMkLst>
          <pc:docMk/>
          <pc:sldMk cId="1720430759" sldId="328"/>
        </pc:sldMkLst>
        <pc:spChg chg="mod">
          <ac:chgData name="Giquieu Duarte Pereira" userId="cdc100990ab63bc3" providerId="Windows Live" clId="Web-{CA659EDC-5F46-4501-BF98-5F6AE3B8BC53}" dt="2018-08-27T14:12:33.699" v="72" actId="20577"/>
          <ac:spMkLst>
            <pc:docMk/>
            <pc:sldMk cId="1720430759" sldId="328"/>
            <ac:spMk id="3" creationId="{28D494BF-9A53-43DF-90EB-3FDAF7B15BC3}"/>
          </ac:spMkLst>
        </pc:spChg>
      </pc:sldChg>
      <pc:sldChg chg="delSp modSp add replId delAnim">
        <pc:chgData name="Giquieu Duarte Pereira" userId="cdc100990ab63bc3" providerId="Windows Live" clId="Web-{CA659EDC-5F46-4501-BF98-5F6AE3B8BC53}" dt="2018-08-27T14:11:55.572" v="50"/>
        <pc:sldMkLst>
          <pc:docMk/>
          <pc:sldMk cId="3937765809" sldId="335"/>
        </pc:sldMkLst>
        <pc:spChg chg="del">
          <ac:chgData name="Giquieu Duarte Pereira" userId="cdc100990ab63bc3" providerId="Windows Live" clId="Web-{CA659EDC-5F46-4501-BF98-5F6AE3B8BC53}" dt="2018-08-27T14:11:54.260" v="49"/>
          <ac:spMkLst>
            <pc:docMk/>
            <pc:sldMk cId="3937765809" sldId="335"/>
            <ac:spMk id="2" creationId="{25F28467-256E-4BA9-9672-A285464774E3}"/>
          </ac:spMkLst>
        </pc:spChg>
        <pc:spChg chg="mod">
          <ac:chgData name="Giquieu Duarte Pereira" userId="cdc100990ab63bc3" providerId="Windows Live" clId="Web-{CA659EDC-5F46-4501-BF98-5F6AE3B8BC53}" dt="2018-08-27T14:11:10.477" v="42" actId="20577"/>
          <ac:spMkLst>
            <pc:docMk/>
            <pc:sldMk cId="3937765809" sldId="335"/>
            <ac:spMk id="3" creationId="{28D494BF-9A53-43DF-90EB-3FDAF7B15BC3}"/>
          </ac:spMkLst>
        </pc:spChg>
        <pc:spChg chg="mod">
          <ac:chgData name="Giquieu Duarte Pereira" userId="cdc100990ab63bc3" providerId="Windows Live" clId="Web-{CA659EDC-5F46-4501-BF98-5F6AE3B8BC53}" dt="2018-08-27T14:06:18.593" v="20" actId="20577"/>
          <ac:spMkLst>
            <pc:docMk/>
            <pc:sldMk cId="3937765809" sldId="335"/>
            <ac:spMk id="10" creationId="{7ED5255E-20C8-4FBB-9672-A55720BEC4B1}"/>
          </ac:spMkLst>
        </pc:spChg>
        <pc:spChg chg="mod">
          <ac:chgData name="Giquieu Duarte Pereira" userId="cdc100990ab63bc3" providerId="Windows Live" clId="Web-{CA659EDC-5F46-4501-BF98-5F6AE3B8BC53}" dt="2018-08-27T14:06:33.625" v="28" actId="20577"/>
          <ac:spMkLst>
            <pc:docMk/>
            <pc:sldMk cId="3937765809" sldId="335"/>
            <ac:spMk id="11" creationId="{283FB9AC-4B0D-49EB-82B8-FA8FA5F26B74}"/>
          </ac:spMkLst>
        </pc:spChg>
        <pc:spChg chg="del mod">
          <ac:chgData name="Giquieu Duarte Pereira" userId="cdc100990ab63bc3" providerId="Windows Live" clId="Web-{CA659EDC-5F46-4501-BF98-5F6AE3B8BC53}" dt="2018-08-27T14:11:55.572" v="50"/>
          <ac:spMkLst>
            <pc:docMk/>
            <pc:sldMk cId="3937765809" sldId="335"/>
            <ac:spMk id="14" creationId="{A9FE27A3-B420-4804-B5C8-8E2900309138}"/>
          </ac:spMkLst>
        </pc:spChg>
      </pc:sldChg>
    </pc:docChg>
  </pc:docChgLst>
  <pc:docChgLst>
    <pc:chgData name="Luiz Henrique Clazzer" userId="aec6a7f6d19717a0" providerId="Windows Live" clId="Web-{0E35BFE7-C0CD-40D3-902C-7E24CC9553F1}"/>
    <pc:docChg chg="addSld modSld">
      <pc:chgData name="Luiz Henrique Clazzer" userId="aec6a7f6d19717a0" providerId="Windows Live" clId="Web-{0E35BFE7-C0CD-40D3-902C-7E24CC9553F1}" dt="2018-08-27T12:28:57.324" v="11"/>
      <pc:docMkLst>
        <pc:docMk/>
      </pc:docMkLst>
      <pc:sldChg chg="addSp delSp modSp add replId addAnim delAnim">
        <pc:chgData name="Luiz Henrique Clazzer" userId="aec6a7f6d19717a0" providerId="Windows Live" clId="Web-{0E35BFE7-C0CD-40D3-902C-7E24CC9553F1}" dt="2018-08-27T12:28:57.324" v="11"/>
        <pc:sldMkLst>
          <pc:docMk/>
          <pc:sldMk cId="2159091347" sldId="334"/>
        </pc:sldMkLst>
        <pc:spChg chg="del">
          <ac:chgData name="Luiz Henrique Clazzer" userId="aec6a7f6d19717a0" providerId="Windows Live" clId="Web-{0E35BFE7-C0CD-40D3-902C-7E24CC9553F1}" dt="2018-08-27T12:28:42.557" v="7"/>
          <ac:spMkLst>
            <pc:docMk/>
            <pc:sldMk cId="2159091347" sldId="334"/>
            <ac:spMk id="14" creationId="{A9FE27A3-B420-4804-B5C8-8E2900309138}"/>
          </ac:spMkLst>
        </pc:spChg>
        <pc:spChg chg="del">
          <ac:chgData name="Luiz Henrique Clazzer" userId="aec6a7f6d19717a0" providerId="Windows Live" clId="Web-{0E35BFE7-C0CD-40D3-902C-7E24CC9553F1}" dt="2018-08-27T12:28:40.854" v="6"/>
          <ac:spMkLst>
            <pc:docMk/>
            <pc:sldMk cId="2159091347" sldId="334"/>
            <ac:spMk id="15" creationId="{61CF57F3-B217-42E9-A4A5-7AE7CE88428C}"/>
          </ac:spMkLst>
        </pc:spChg>
        <pc:spChg chg="del mod">
          <ac:chgData name="Luiz Henrique Clazzer" userId="aec6a7f6d19717a0" providerId="Windows Live" clId="Web-{0E35BFE7-C0CD-40D3-902C-7E24CC9553F1}" dt="2018-08-27T12:28:39.682" v="5"/>
          <ac:spMkLst>
            <pc:docMk/>
            <pc:sldMk cId="2159091347" sldId="334"/>
            <ac:spMk id="16" creationId="{D0C2B9DD-5CE3-4F64-904F-50CC80B4DB96}"/>
          </ac:spMkLst>
        </pc:spChg>
        <pc:spChg chg="del">
          <ac:chgData name="Luiz Henrique Clazzer" userId="aec6a7f6d19717a0" providerId="Windows Live" clId="Web-{0E35BFE7-C0CD-40D3-902C-7E24CC9553F1}" dt="2018-08-27T12:28:36.916" v="2"/>
          <ac:spMkLst>
            <pc:docMk/>
            <pc:sldMk cId="2159091347" sldId="334"/>
            <ac:spMk id="17" creationId="{579D09F8-7A00-4B05-9948-982C89EB352F}"/>
          </ac:spMkLst>
        </pc:spChg>
        <pc:spChg chg="del">
          <ac:chgData name="Luiz Henrique Clazzer" userId="aec6a7f6d19717a0" providerId="Windows Live" clId="Web-{0E35BFE7-C0CD-40D3-902C-7E24CC9553F1}" dt="2018-08-27T12:28:34.619" v="1"/>
          <ac:spMkLst>
            <pc:docMk/>
            <pc:sldMk cId="2159091347" sldId="334"/>
            <ac:spMk id="18" creationId="{AA44C42C-7675-49FC-A6D6-EBA47835450C}"/>
          </ac:spMkLst>
        </pc:spChg>
        <pc:picChg chg="add">
          <ac:chgData name="Luiz Henrique Clazzer" userId="aec6a7f6d19717a0" providerId="Windows Live" clId="Web-{0E35BFE7-C0CD-40D3-902C-7E24CC9553F1}" dt="2018-08-27T12:28:57.324" v="11"/>
          <ac:picMkLst>
            <pc:docMk/>
            <pc:sldMk cId="2159091347" sldId="334"/>
            <ac:picMk id="2" creationId="{B4730773-CA38-4669-AA08-E7D375ED3B45}"/>
          </ac:picMkLst>
        </pc:picChg>
        <pc:picChg chg="mod">
          <ac:chgData name="Luiz Henrique Clazzer" userId="aec6a7f6d19717a0" providerId="Windows Live" clId="Web-{0E35BFE7-C0CD-40D3-902C-7E24CC9553F1}" dt="2018-08-27T12:28:52.948" v="10" actId="1076"/>
          <ac:picMkLst>
            <pc:docMk/>
            <pc:sldMk cId="2159091347" sldId="334"/>
            <ac:picMk id="13" creationId="{8695759A-9202-49B9-953C-1D5463C77614}"/>
          </ac:picMkLst>
        </pc:picChg>
      </pc:sldChg>
    </pc:docChg>
  </pc:docChgLst>
  <pc:docChgLst>
    <pc:chgData name="Luiz Henrique Clazzer" userId="aec6a7f6d19717a0" providerId="Windows Live" clId="Web-{4A121C96-32F0-4A50-A5F8-1FB97FC19CDC}"/>
    <pc:docChg chg="addSld delSld modSld sldOrd">
      <pc:chgData name="Luiz Henrique Clazzer" userId="aec6a7f6d19717a0" providerId="Windows Live" clId="Web-{4A121C96-32F0-4A50-A5F8-1FB97FC19CDC}" dt="2018-08-27T00:28:03.532" v="193" actId="1076"/>
      <pc:docMkLst>
        <pc:docMk/>
      </pc:docMkLst>
      <pc:sldChg chg="delSp modSp delAnim">
        <pc:chgData name="Luiz Henrique Clazzer" userId="aec6a7f6d19717a0" providerId="Windows Live" clId="Web-{4A121C96-32F0-4A50-A5F8-1FB97FC19CDC}" dt="2018-08-27T00:28:03.532" v="193" actId="1076"/>
        <pc:sldMkLst>
          <pc:docMk/>
          <pc:sldMk cId="3690281828" sldId="316"/>
        </pc:sldMkLst>
        <pc:picChg chg="mod">
          <ac:chgData name="Luiz Henrique Clazzer" userId="aec6a7f6d19717a0" providerId="Windows Live" clId="Web-{4A121C96-32F0-4A50-A5F8-1FB97FC19CDC}" dt="2018-08-27T00:28:03.532" v="193" actId="1076"/>
          <ac:picMkLst>
            <pc:docMk/>
            <pc:sldMk cId="3690281828" sldId="316"/>
            <ac:picMk id="4" creationId="{CA8C2218-9B97-40C7-96B1-029953BFA916}"/>
          </ac:picMkLst>
        </pc:picChg>
        <pc:picChg chg="del">
          <ac:chgData name="Luiz Henrique Clazzer" userId="aec6a7f6d19717a0" providerId="Windows Live" clId="Web-{4A121C96-32F0-4A50-A5F8-1FB97FC19CDC}" dt="2018-08-27T00:27:57.532" v="191"/>
          <ac:picMkLst>
            <pc:docMk/>
            <pc:sldMk cId="3690281828" sldId="316"/>
            <ac:picMk id="9" creationId="{B48B737F-E47F-4E9D-98DF-29E441B7F208}"/>
          </ac:picMkLst>
        </pc:picChg>
      </pc:sldChg>
      <pc:sldChg chg="delSp modSp del delAnim">
        <pc:chgData name="Luiz Henrique Clazzer" userId="aec6a7f6d19717a0" providerId="Windows Live" clId="Web-{4A121C96-32F0-4A50-A5F8-1FB97FC19CDC}" dt="2018-08-27T00:27:40.156" v="186"/>
        <pc:sldMkLst>
          <pc:docMk/>
          <pc:sldMk cId="196892118" sldId="318"/>
        </pc:sldMkLst>
        <pc:picChg chg="mod">
          <ac:chgData name="Luiz Henrique Clazzer" userId="aec6a7f6d19717a0" providerId="Windows Live" clId="Web-{4A121C96-32F0-4A50-A5F8-1FB97FC19CDC}" dt="2018-08-27T00:27:22.562" v="182" actId="1076"/>
          <ac:picMkLst>
            <pc:docMk/>
            <pc:sldMk cId="196892118" sldId="318"/>
            <ac:picMk id="4" creationId="{CA8C2218-9B97-40C7-96B1-029953BFA916}"/>
          </ac:picMkLst>
        </pc:picChg>
        <pc:picChg chg="del mod">
          <ac:chgData name="Luiz Henrique Clazzer" userId="aec6a7f6d19717a0" providerId="Windows Live" clId="Web-{4A121C96-32F0-4A50-A5F8-1FB97FC19CDC}" dt="2018-08-27T00:27:18.218" v="180"/>
          <ac:picMkLst>
            <pc:docMk/>
            <pc:sldMk cId="196892118" sldId="318"/>
            <ac:picMk id="9" creationId="{B48B737F-E47F-4E9D-98DF-29E441B7F208}"/>
          </ac:picMkLst>
        </pc:picChg>
      </pc:sldChg>
      <pc:sldChg chg="modSp ord">
        <pc:chgData name="Luiz Henrique Clazzer" userId="aec6a7f6d19717a0" providerId="Windows Live" clId="Web-{4A121C96-32F0-4A50-A5F8-1FB97FC19CDC}" dt="2018-08-26T22:06:20.394" v="172" actId="20577"/>
        <pc:sldMkLst>
          <pc:docMk/>
          <pc:sldMk cId="450059727" sldId="323"/>
        </pc:sldMkLst>
        <pc:spChg chg="mod">
          <ac:chgData name="Luiz Henrique Clazzer" userId="aec6a7f6d19717a0" providerId="Windows Live" clId="Web-{4A121C96-32F0-4A50-A5F8-1FB97FC19CDC}" dt="2018-08-26T21:44:49.249" v="44" actId="20577"/>
          <ac:spMkLst>
            <pc:docMk/>
            <pc:sldMk cId="450059727" sldId="323"/>
            <ac:spMk id="3" creationId="{28D494BF-9A53-43DF-90EB-3FDAF7B15BC3}"/>
          </ac:spMkLst>
        </pc:spChg>
        <pc:spChg chg="mod">
          <ac:chgData name="Luiz Henrique Clazzer" userId="aec6a7f6d19717a0" providerId="Windows Live" clId="Web-{4A121C96-32F0-4A50-A5F8-1FB97FC19CDC}" dt="2018-08-26T21:51:10.190" v="66" actId="20577"/>
          <ac:spMkLst>
            <pc:docMk/>
            <pc:sldMk cId="450059727" sldId="323"/>
            <ac:spMk id="10" creationId="{7ED5255E-20C8-4FBB-9672-A55720BEC4B1}"/>
          </ac:spMkLst>
        </pc:spChg>
        <pc:spChg chg="mod">
          <ac:chgData name="Luiz Henrique Clazzer" userId="aec6a7f6d19717a0" providerId="Windows Live" clId="Web-{4A121C96-32F0-4A50-A5F8-1FB97FC19CDC}" dt="2018-08-26T21:51:19.847" v="77" actId="20577"/>
          <ac:spMkLst>
            <pc:docMk/>
            <pc:sldMk cId="450059727" sldId="323"/>
            <ac:spMk id="11" creationId="{283FB9AC-4B0D-49EB-82B8-FA8FA5F26B74}"/>
          </ac:spMkLst>
        </pc:spChg>
        <pc:spChg chg="mod">
          <ac:chgData name="Luiz Henrique Clazzer" userId="aec6a7f6d19717a0" providerId="Windows Live" clId="Web-{4A121C96-32F0-4A50-A5F8-1FB97FC19CDC}" dt="2018-08-26T21:51:33.192" v="88" actId="20577"/>
          <ac:spMkLst>
            <pc:docMk/>
            <pc:sldMk cId="450059727" sldId="323"/>
            <ac:spMk id="14" creationId="{A9FE27A3-B420-4804-B5C8-8E2900309138}"/>
          </ac:spMkLst>
        </pc:spChg>
        <pc:spChg chg="mod">
          <ac:chgData name="Luiz Henrique Clazzer" userId="aec6a7f6d19717a0" providerId="Windows Live" clId="Web-{4A121C96-32F0-4A50-A5F8-1FB97FC19CDC}" dt="2018-08-26T22:04:50.467" v="171" actId="14100"/>
          <ac:spMkLst>
            <pc:docMk/>
            <pc:sldMk cId="450059727" sldId="323"/>
            <ac:spMk id="15" creationId="{61CF57F3-B217-42E9-A4A5-7AE7CE88428C}"/>
          </ac:spMkLst>
        </pc:spChg>
        <pc:spChg chg="mod">
          <ac:chgData name="Luiz Henrique Clazzer" userId="aec6a7f6d19717a0" providerId="Windows Live" clId="Web-{4A121C96-32F0-4A50-A5F8-1FB97FC19CDC}" dt="2018-08-26T21:55:33.063" v="104" actId="20577"/>
          <ac:spMkLst>
            <pc:docMk/>
            <pc:sldMk cId="450059727" sldId="323"/>
            <ac:spMk id="16" creationId="{D0C2B9DD-5CE3-4F64-904F-50CC80B4DB96}"/>
          </ac:spMkLst>
        </pc:spChg>
        <pc:spChg chg="mod">
          <ac:chgData name="Luiz Henrique Clazzer" userId="aec6a7f6d19717a0" providerId="Windows Live" clId="Web-{4A121C96-32F0-4A50-A5F8-1FB97FC19CDC}" dt="2018-08-26T22:00:28.048" v="113" actId="20577"/>
          <ac:spMkLst>
            <pc:docMk/>
            <pc:sldMk cId="450059727" sldId="323"/>
            <ac:spMk id="17" creationId="{579D09F8-7A00-4B05-9948-982C89EB352F}"/>
          </ac:spMkLst>
        </pc:spChg>
        <pc:spChg chg="mod">
          <ac:chgData name="Luiz Henrique Clazzer" userId="aec6a7f6d19717a0" providerId="Windows Live" clId="Web-{4A121C96-32F0-4A50-A5F8-1FB97FC19CDC}" dt="2018-08-26T22:06:20.394" v="172" actId="20577"/>
          <ac:spMkLst>
            <pc:docMk/>
            <pc:sldMk cId="450059727" sldId="323"/>
            <ac:spMk id="18" creationId="{AA44C42C-7675-49FC-A6D6-EBA47835450C}"/>
          </ac:spMkLst>
        </pc:spChg>
      </pc:sldChg>
      <pc:sldChg chg="modSp">
        <pc:chgData name="Luiz Henrique Clazzer" userId="aec6a7f6d19717a0" providerId="Windows Live" clId="Web-{4A121C96-32F0-4A50-A5F8-1FB97FC19CDC}" dt="2018-08-26T21:25:04.784" v="1" actId="1076"/>
        <pc:sldMkLst>
          <pc:docMk/>
          <pc:sldMk cId="3513632512" sldId="324"/>
        </pc:sldMkLst>
        <pc:spChg chg="mod">
          <ac:chgData name="Luiz Henrique Clazzer" userId="aec6a7f6d19717a0" providerId="Windows Live" clId="Web-{4A121C96-32F0-4A50-A5F8-1FB97FC19CDC}" dt="2018-08-26T21:25:04.784" v="1" actId="1076"/>
          <ac:spMkLst>
            <pc:docMk/>
            <pc:sldMk cId="3513632512" sldId="324"/>
            <ac:spMk id="10" creationId="{7ED5255E-20C8-4FBB-9672-A55720BEC4B1}"/>
          </ac:spMkLst>
        </pc:spChg>
      </pc:sldChg>
      <pc:sldChg chg="add replId">
        <pc:chgData name="Luiz Henrique Clazzer" userId="aec6a7f6d19717a0" providerId="Windows Live" clId="Web-{4A121C96-32F0-4A50-A5F8-1FB97FC19CDC}" dt="2018-08-26T21:44:09.575" v="25"/>
        <pc:sldMkLst>
          <pc:docMk/>
          <pc:sldMk cId="821759672" sldId="325"/>
        </pc:sldMkLst>
      </pc:sldChg>
      <pc:sldChg chg="modSp add del replId">
        <pc:chgData name="Luiz Henrique Clazzer" userId="aec6a7f6d19717a0" providerId="Windows Live" clId="Web-{4A121C96-32F0-4A50-A5F8-1FB97FC19CDC}" dt="2018-08-26T21:44:06.888" v="24"/>
        <pc:sldMkLst>
          <pc:docMk/>
          <pc:sldMk cId="1256319278" sldId="325"/>
        </pc:sldMkLst>
        <pc:spChg chg="mod">
          <ac:chgData name="Luiz Henrique Clazzer" userId="aec6a7f6d19717a0" providerId="Windows Live" clId="Web-{4A121C96-32F0-4A50-A5F8-1FB97FC19CDC}" dt="2018-08-26T21:25:19.706" v="7" actId="20577"/>
          <ac:spMkLst>
            <pc:docMk/>
            <pc:sldMk cId="1256319278" sldId="325"/>
            <ac:spMk id="3" creationId="{28D494BF-9A53-43DF-90EB-3FDAF7B15BC3}"/>
          </ac:spMkLst>
        </pc:spChg>
        <pc:spChg chg="mod">
          <ac:chgData name="Luiz Henrique Clazzer" userId="aec6a7f6d19717a0" providerId="Windows Live" clId="Web-{4A121C96-32F0-4A50-A5F8-1FB97FC19CDC}" dt="2018-08-26T21:42:50.977" v="22" actId="20577"/>
          <ac:spMkLst>
            <pc:docMk/>
            <pc:sldMk cId="1256319278" sldId="325"/>
            <ac:spMk id="10" creationId="{7ED5255E-20C8-4FBB-9672-A55720BEC4B1}"/>
          </ac:spMkLst>
        </pc:spChg>
      </pc:sldChg>
      <pc:sldChg chg="add replId">
        <pc:chgData name="Luiz Henrique Clazzer" userId="aec6a7f6d19717a0" providerId="Windows Live" clId="Web-{4A121C96-32F0-4A50-A5F8-1FB97FC19CDC}" dt="2018-08-27T00:27:37.234" v="185"/>
        <pc:sldMkLst>
          <pc:docMk/>
          <pc:sldMk cId="2768128250" sldId="326"/>
        </pc:sldMkLst>
      </pc:sldChg>
    </pc:docChg>
  </pc:docChgLst>
  <pc:docChgLst>
    <pc:chgData name="Luiz Henrique Clazzer" userId="aec6a7f6d19717a0" providerId="Windows Live" clId="Web-{375851A0-5053-41CD-A2B8-001AD335D1B2}"/>
    <pc:docChg chg="addSld modSld sldOrd">
      <pc:chgData name="Luiz Henrique Clazzer" userId="aec6a7f6d19717a0" providerId="Windows Live" clId="Web-{375851A0-5053-41CD-A2B8-001AD335D1B2}" dt="2018-08-26T20:43:08.296" v="774" actId="20577"/>
      <pc:docMkLst>
        <pc:docMk/>
      </pc:docMkLst>
      <pc:sldChg chg="delSp modSp ord delAnim">
        <pc:chgData name="Luiz Henrique Clazzer" userId="aec6a7f6d19717a0" providerId="Windows Live" clId="Web-{375851A0-5053-41CD-A2B8-001AD335D1B2}" dt="2018-08-26T20:18:13.002" v="456" actId="20577"/>
        <pc:sldMkLst>
          <pc:docMk/>
          <pc:sldMk cId="2180680207" sldId="315"/>
        </pc:sldMkLst>
        <pc:spChg chg="mod">
          <ac:chgData name="Luiz Henrique Clazzer" userId="aec6a7f6d19717a0" providerId="Windows Live" clId="Web-{375851A0-5053-41CD-A2B8-001AD335D1B2}" dt="2018-08-26T20:03:10.141" v="397" actId="20577"/>
          <ac:spMkLst>
            <pc:docMk/>
            <pc:sldMk cId="2180680207" sldId="315"/>
            <ac:spMk id="3" creationId="{28D494BF-9A53-43DF-90EB-3FDAF7B15BC3}"/>
          </ac:spMkLst>
        </pc:spChg>
        <pc:spChg chg="mod">
          <ac:chgData name="Luiz Henrique Clazzer" userId="aec6a7f6d19717a0" providerId="Windows Live" clId="Web-{375851A0-5053-41CD-A2B8-001AD335D1B2}" dt="2018-08-26T20:18:13.002" v="456" actId="20577"/>
          <ac:spMkLst>
            <pc:docMk/>
            <pc:sldMk cId="2180680207" sldId="315"/>
            <ac:spMk id="10" creationId="{7ED5255E-20C8-4FBB-9672-A55720BEC4B1}"/>
          </ac:spMkLst>
        </pc:spChg>
        <pc:spChg chg="del mod">
          <ac:chgData name="Luiz Henrique Clazzer" userId="aec6a7f6d19717a0" providerId="Windows Live" clId="Web-{375851A0-5053-41CD-A2B8-001AD335D1B2}" dt="2018-08-26T20:17:51.127" v="423"/>
          <ac:spMkLst>
            <pc:docMk/>
            <pc:sldMk cId="2180680207" sldId="315"/>
            <ac:spMk id="11" creationId="{283FB9AC-4B0D-49EB-82B8-FA8FA5F26B74}"/>
          </ac:spMkLst>
        </pc:spChg>
        <pc:spChg chg="del">
          <ac:chgData name="Luiz Henrique Clazzer" userId="aec6a7f6d19717a0" providerId="Windows Live" clId="Web-{375851A0-5053-41CD-A2B8-001AD335D1B2}" dt="2018-08-26T20:17:37.548" v="418"/>
          <ac:spMkLst>
            <pc:docMk/>
            <pc:sldMk cId="2180680207" sldId="315"/>
            <ac:spMk id="14" creationId="{A9FE27A3-B420-4804-B5C8-8E2900309138}"/>
          </ac:spMkLst>
        </pc:spChg>
        <pc:spChg chg="del">
          <ac:chgData name="Luiz Henrique Clazzer" userId="aec6a7f6d19717a0" providerId="Windows Live" clId="Web-{375851A0-5053-41CD-A2B8-001AD335D1B2}" dt="2018-08-26T20:17:39.252" v="419"/>
          <ac:spMkLst>
            <pc:docMk/>
            <pc:sldMk cId="2180680207" sldId="315"/>
            <ac:spMk id="15" creationId="{61CF57F3-B217-42E9-A4A5-7AE7CE88428C}"/>
          </ac:spMkLst>
        </pc:spChg>
        <pc:spChg chg="del">
          <ac:chgData name="Luiz Henrique Clazzer" userId="aec6a7f6d19717a0" providerId="Windows Live" clId="Web-{375851A0-5053-41CD-A2B8-001AD335D1B2}" dt="2018-08-26T20:17:40.954" v="420"/>
          <ac:spMkLst>
            <pc:docMk/>
            <pc:sldMk cId="2180680207" sldId="315"/>
            <ac:spMk id="16" creationId="{D0C2B9DD-5CE3-4F64-904F-50CC80B4DB96}"/>
          </ac:spMkLst>
        </pc:spChg>
        <pc:spChg chg="del">
          <ac:chgData name="Luiz Henrique Clazzer" userId="aec6a7f6d19717a0" providerId="Windows Live" clId="Web-{375851A0-5053-41CD-A2B8-001AD335D1B2}" dt="2018-08-26T20:17:42.423" v="421"/>
          <ac:spMkLst>
            <pc:docMk/>
            <pc:sldMk cId="2180680207" sldId="315"/>
            <ac:spMk id="17" creationId="{579D09F8-7A00-4B05-9948-982C89EB352F}"/>
          </ac:spMkLst>
        </pc:spChg>
        <pc:spChg chg="del">
          <ac:chgData name="Luiz Henrique Clazzer" userId="aec6a7f6d19717a0" providerId="Windows Live" clId="Web-{375851A0-5053-41CD-A2B8-001AD335D1B2}" dt="2018-08-26T20:17:44.126" v="422"/>
          <ac:spMkLst>
            <pc:docMk/>
            <pc:sldMk cId="2180680207" sldId="315"/>
            <ac:spMk id="18" creationId="{AA44C42C-7675-49FC-A6D6-EBA47835450C}"/>
          </ac:spMkLst>
        </pc:spChg>
      </pc:sldChg>
      <pc:sldChg chg="modSp">
        <pc:chgData name="Luiz Henrique Clazzer" userId="aec6a7f6d19717a0" providerId="Windows Live" clId="Web-{375851A0-5053-41CD-A2B8-001AD335D1B2}" dt="2018-08-26T12:22:08.763" v="9" actId="20577"/>
        <pc:sldMkLst>
          <pc:docMk/>
          <pc:sldMk cId="622807867" sldId="319"/>
        </pc:sldMkLst>
        <pc:spChg chg="mod">
          <ac:chgData name="Luiz Henrique Clazzer" userId="aec6a7f6d19717a0" providerId="Windows Live" clId="Web-{375851A0-5053-41CD-A2B8-001AD335D1B2}" dt="2018-08-26T12:22:08.763" v="9" actId="20577"/>
          <ac:spMkLst>
            <pc:docMk/>
            <pc:sldMk cId="622807867" sldId="319"/>
            <ac:spMk id="3" creationId="{28D494BF-9A53-43DF-90EB-3FDAF7B15BC3}"/>
          </ac:spMkLst>
        </pc:spChg>
      </pc:sldChg>
      <pc:sldChg chg="modSp">
        <pc:chgData name="Luiz Henrique Clazzer" userId="aec6a7f6d19717a0" providerId="Windows Live" clId="Web-{375851A0-5053-41CD-A2B8-001AD335D1B2}" dt="2018-08-26T19:58:39.104" v="368" actId="20577"/>
        <pc:sldMkLst>
          <pc:docMk/>
          <pc:sldMk cId="4150246813" sldId="320"/>
        </pc:sldMkLst>
        <pc:spChg chg="mod">
          <ac:chgData name="Luiz Henrique Clazzer" userId="aec6a7f6d19717a0" providerId="Windows Live" clId="Web-{375851A0-5053-41CD-A2B8-001AD335D1B2}" dt="2018-08-26T19:58:39.104" v="368" actId="20577"/>
          <ac:spMkLst>
            <pc:docMk/>
            <pc:sldMk cId="4150246813" sldId="320"/>
            <ac:spMk id="9" creationId="{F570F605-A5ED-46B6-A752-047C917EB338}"/>
          </ac:spMkLst>
        </pc:spChg>
      </pc:sldChg>
      <pc:sldChg chg="addSp modSp add replId addAnim">
        <pc:chgData name="Luiz Henrique Clazzer" userId="aec6a7f6d19717a0" providerId="Windows Live" clId="Web-{375851A0-5053-41CD-A2B8-001AD335D1B2}" dt="2018-08-26T19:46:25.559" v="270" actId="20577"/>
        <pc:sldMkLst>
          <pc:docMk/>
          <pc:sldMk cId="613869899" sldId="321"/>
        </pc:sldMkLst>
        <pc:spChg chg="add mod">
          <ac:chgData name="Luiz Henrique Clazzer" userId="aec6a7f6d19717a0" providerId="Windows Live" clId="Web-{375851A0-5053-41CD-A2B8-001AD335D1B2}" dt="2018-08-26T19:42:22.335" v="120" actId="14100"/>
          <ac:spMkLst>
            <pc:docMk/>
            <pc:sldMk cId="613869899" sldId="321"/>
            <ac:spMk id="2" creationId="{E8868804-C06D-49EC-9900-8C84CDBB2BDB}"/>
          </ac:spMkLst>
        </pc:spChg>
        <pc:spChg chg="mod">
          <ac:chgData name="Luiz Henrique Clazzer" userId="aec6a7f6d19717a0" providerId="Windows Live" clId="Web-{375851A0-5053-41CD-A2B8-001AD335D1B2}" dt="2018-08-26T12:22:21.935" v="30" actId="14100"/>
          <ac:spMkLst>
            <pc:docMk/>
            <pc:sldMk cId="613869899" sldId="321"/>
            <ac:spMk id="3" creationId="{28D494BF-9A53-43DF-90EB-3FDAF7B15BC3}"/>
          </ac:spMkLst>
        </pc:spChg>
        <pc:spChg chg="add mod">
          <ac:chgData name="Luiz Henrique Clazzer" userId="aec6a7f6d19717a0" providerId="Windows Live" clId="Web-{375851A0-5053-41CD-A2B8-001AD335D1B2}" dt="2018-08-26T19:44:22.698" v="220" actId="20577"/>
          <ac:spMkLst>
            <pc:docMk/>
            <pc:sldMk cId="613869899" sldId="321"/>
            <ac:spMk id="4" creationId="{F4073AC8-642D-4D3D-BF05-EBF15548086A}"/>
          </ac:spMkLst>
        </pc:spChg>
        <pc:spChg chg="add mod">
          <ac:chgData name="Luiz Henrique Clazzer" userId="aec6a7f6d19717a0" providerId="Windows Live" clId="Web-{375851A0-5053-41CD-A2B8-001AD335D1B2}" dt="2018-08-26T19:46:25.559" v="270" actId="20577"/>
          <ac:spMkLst>
            <pc:docMk/>
            <pc:sldMk cId="613869899" sldId="321"/>
            <ac:spMk id="5" creationId="{B029C877-17C6-49C1-BA72-9E54F323FC05}"/>
          </ac:spMkLst>
        </pc:spChg>
        <pc:spChg chg="mod">
          <ac:chgData name="Luiz Henrique Clazzer" userId="aec6a7f6d19717a0" providerId="Windows Live" clId="Web-{375851A0-5053-41CD-A2B8-001AD335D1B2}" dt="2018-08-26T19:41:26.991" v="79" actId="20577"/>
          <ac:spMkLst>
            <pc:docMk/>
            <pc:sldMk cId="613869899" sldId="321"/>
            <ac:spMk id="9" creationId="{F570F605-A5ED-46B6-A752-047C917EB338}"/>
          </ac:spMkLst>
        </pc:spChg>
      </pc:sldChg>
      <pc:sldChg chg="delSp modSp add replId delAnim">
        <pc:chgData name="Luiz Henrique Clazzer" userId="aec6a7f6d19717a0" providerId="Windows Live" clId="Web-{375851A0-5053-41CD-A2B8-001AD335D1B2}" dt="2018-08-26T19:57:08.337" v="364" actId="1076"/>
        <pc:sldMkLst>
          <pc:docMk/>
          <pc:sldMk cId="912440090" sldId="322"/>
        </pc:sldMkLst>
        <pc:spChg chg="mod">
          <ac:chgData name="Luiz Henrique Clazzer" userId="aec6a7f6d19717a0" providerId="Windows Live" clId="Web-{375851A0-5053-41CD-A2B8-001AD335D1B2}" dt="2018-08-26T19:57:08.337" v="364" actId="1076"/>
          <ac:spMkLst>
            <pc:docMk/>
            <pc:sldMk cId="912440090" sldId="322"/>
            <ac:spMk id="2" creationId="{E8868804-C06D-49EC-9900-8C84CDBB2BDB}"/>
          </ac:spMkLst>
        </pc:spChg>
        <pc:spChg chg="mod">
          <ac:chgData name="Luiz Henrique Clazzer" userId="aec6a7f6d19717a0" providerId="Windows Live" clId="Web-{375851A0-5053-41CD-A2B8-001AD335D1B2}" dt="2018-08-26T19:48:36.968" v="283" actId="14100"/>
          <ac:spMkLst>
            <pc:docMk/>
            <pc:sldMk cId="912440090" sldId="322"/>
            <ac:spMk id="3" creationId="{28D494BF-9A53-43DF-90EB-3FDAF7B15BC3}"/>
          </ac:spMkLst>
        </pc:spChg>
        <pc:spChg chg="mod">
          <ac:chgData name="Luiz Henrique Clazzer" userId="aec6a7f6d19717a0" providerId="Windows Live" clId="Web-{375851A0-5053-41CD-A2B8-001AD335D1B2}" dt="2018-08-26T19:57:02.884" v="363" actId="1076"/>
          <ac:spMkLst>
            <pc:docMk/>
            <pc:sldMk cId="912440090" sldId="322"/>
            <ac:spMk id="4" creationId="{F4073AC8-642D-4D3D-BF05-EBF15548086A}"/>
          </ac:spMkLst>
        </pc:spChg>
        <pc:spChg chg="del">
          <ac:chgData name="Luiz Henrique Clazzer" userId="aec6a7f6d19717a0" providerId="Windows Live" clId="Web-{375851A0-5053-41CD-A2B8-001AD335D1B2}" dt="2018-08-26T19:56:49.415" v="362"/>
          <ac:spMkLst>
            <pc:docMk/>
            <pc:sldMk cId="912440090" sldId="322"/>
            <ac:spMk id="5" creationId="{B029C877-17C6-49C1-BA72-9E54F323FC05}"/>
          </ac:spMkLst>
        </pc:spChg>
        <pc:spChg chg="mod">
          <ac:chgData name="Luiz Henrique Clazzer" userId="aec6a7f6d19717a0" providerId="Windows Live" clId="Web-{375851A0-5053-41CD-A2B8-001AD335D1B2}" dt="2018-08-26T19:49:24.812" v="293" actId="20577"/>
          <ac:spMkLst>
            <pc:docMk/>
            <pc:sldMk cId="912440090" sldId="322"/>
            <ac:spMk id="9" creationId="{F570F605-A5ED-46B6-A752-047C917EB338}"/>
          </ac:spMkLst>
        </pc:spChg>
      </pc:sldChg>
      <pc:sldChg chg="add replId">
        <pc:chgData name="Luiz Henrique Clazzer" userId="aec6a7f6d19717a0" providerId="Windows Live" clId="Web-{375851A0-5053-41CD-A2B8-001AD335D1B2}" dt="2018-08-26T20:00:14.231" v="370"/>
        <pc:sldMkLst>
          <pc:docMk/>
          <pc:sldMk cId="450059727" sldId="323"/>
        </pc:sldMkLst>
      </pc:sldChg>
      <pc:sldChg chg="modSp add replId">
        <pc:chgData name="Luiz Henrique Clazzer" userId="aec6a7f6d19717a0" providerId="Windows Live" clId="Web-{375851A0-5053-41CD-A2B8-001AD335D1B2}" dt="2018-08-26T20:43:01.093" v="772" actId="20577"/>
        <pc:sldMkLst>
          <pc:docMk/>
          <pc:sldMk cId="3513632512" sldId="324"/>
        </pc:sldMkLst>
        <pc:spChg chg="mod">
          <ac:chgData name="Luiz Henrique Clazzer" userId="aec6a7f6d19717a0" providerId="Windows Live" clId="Web-{375851A0-5053-41CD-A2B8-001AD335D1B2}" dt="2018-08-26T20:18:46.862" v="464" actId="20577"/>
          <ac:spMkLst>
            <pc:docMk/>
            <pc:sldMk cId="3513632512" sldId="324"/>
            <ac:spMk id="3" creationId="{28D494BF-9A53-43DF-90EB-3FDAF7B15BC3}"/>
          </ac:spMkLst>
        </pc:spChg>
        <pc:spChg chg="mod">
          <ac:chgData name="Luiz Henrique Clazzer" userId="aec6a7f6d19717a0" providerId="Windows Live" clId="Web-{375851A0-5053-41CD-A2B8-001AD335D1B2}" dt="2018-08-26T20:43:01.093" v="772" actId="20577"/>
          <ac:spMkLst>
            <pc:docMk/>
            <pc:sldMk cId="3513632512" sldId="324"/>
            <ac:spMk id="10" creationId="{7ED5255E-20C8-4FBB-9672-A55720BEC4B1}"/>
          </ac:spMkLst>
        </pc:spChg>
      </pc:sldChg>
    </pc:docChg>
  </pc:docChgLst>
  <pc:docChgLst>
    <pc:chgData name="Giquieu Duarte Pereira" userId="cdc100990ab63bc3" providerId="Windows Live" clId="Web-{A40F4C5A-096D-49AD-9CBF-6F022511B410}"/>
    <pc:docChg chg="delSld">
      <pc:chgData name="Giquieu Duarte Pereira" userId="cdc100990ab63bc3" providerId="Windows Live" clId="Web-{A40F4C5A-096D-49AD-9CBF-6F022511B410}" dt="2018-08-30T11:53:24.914" v="0"/>
      <pc:docMkLst>
        <pc:docMk/>
      </pc:docMkLst>
      <pc:sldChg chg="del">
        <pc:chgData name="Giquieu Duarte Pereira" userId="cdc100990ab63bc3" providerId="Windows Live" clId="Web-{A40F4C5A-096D-49AD-9CBF-6F022511B410}" dt="2018-08-30T11:53:24.914" v="0"/>
        <pc:sldMkLst>
          <pc:docMk/>
          <pc:sldMk cId="2159091347" sldId="334"/>
        </pc:sldMkLst>
      </pc:sldChg>
    </pc:docChg>
  </pc:docChgLst>
  <pc:docChgLst>
    <pc:chgData name="Luiz Henrique Clazzer" userId="aec6a7f6d19717a0" providerId="Windows Live" clId="Web-{8145A84A-7070-4AD2-8899-B00351FE021D}"/>
    <pc:docChg chg="addSld modSld">
      <pc:chgData name="Luiz Henrique Clazzer" userId="aec6a7f6d19717a0" providerId="Windows Live" clId="Web-{8145A84A-7070-4AD2-8899-B00351FE021D}" dt="2018-08-24T21:56:13.060" v="244" actId="20577"/>
      <pc:docMkLst>
        <pc:docMk/>
      </pc:docMkLst>
      <pc:sldChg chg="modSp">
        <pc:chgData name="Luiz Henrique Clazzer" userId="aec6a7f6d19717a0" providerId="Windows Live" clId="Web-{8145A84A-7070-4AD2-8899-B00351FE021D}" dt="2018-08-24T19:52:39.280" v="18" actId="20577"/>
        <pc:sldMkLst>
          <pc:docMk/>
          <pc:sldMk cId="2890850216" sldId="313"/>
        </pc:sldMkLst>
        <pc:spChg chg="mod">
          <ac:chgData name="Luiz Henrique Clazzer" userId="aec6a7f6d19717a0" providerId="Windows Live" clId="Web-{8145A84A-7070-4AD2-8899-B00351FE021D}" dt="2018-08-24T19:52:39.280" v="18" actId="20577"/>
          <ac:spMkLst>
            <pc:docMk/>
            <pc:sldMk cId="2890850216" sldId="313"/>
            <ac:spMk id="9" creationId="{F570F605-A5ED-46B6-A752-047C917EB338}"/>
          </ac:spMkLst>
        </pc:spChg>
      </pc:sldChg>
      <pc:sldChg chg="modSp add replId">
        <pc:chgData name="Luiz Henrique Clazzer" userId="aec6a7f6d19717a0" providerId="Windows Live" clId="Web-{8145A84A-7070-4AD2-8899-B00351FE021D}" dt="2018-08-24T20:33:25.805" v="130" actId="20577"/>
        <pc:sldMkLst>
          <pc:docMk/>
          <pc:sldMk cId="622807867" sldId="319"/>
        </pc:sldMkLst>
        <pc:spChg chg="mod">
          <ac:chgData name="Luiz Henrique Clazzer" userId="aec6a7f6d19717a0" providerId="Windows Live" clId="Web-{8145A84A-7070-4AD2-8899-B00351FE021D}" dt="2018-08-24T19:53:28.969" v="28" actId="20577"/>
          <ac:spMkLst>
            <pc:docMk/>
            <pc:sldMk cId="622807867" sldId="319"/>
            <ac:spMk id="3" creationId="{28D494BF-9A53-43DF-90EB-3FDAF7B15BC3}"/>
          </ac:spMkLst>
        </pc:spChg>
        <pc:spChg chg="mod">
          <ac:chgData name="Luiz Henrique Clazzer" userId="aec6a7f6d19717a0" providerId="Windows Live" clId="Web-{8145A84A-7070-4AD2-8899-B00351FE021D}" dt="2018-08-24T20:33:25.805" v="130" actId="20577"/>
          <ac:spMkLst>
            <pc:docMk/>
            <pc:sldMk cId="622807867" sldId="319"/>
            <ac:spMk id="9" creationId="{F570F605-A5ED-46B6-A752-047C917EB338}"/>
          </ac:spMkLst>
        </pc:spChg>
      </pc:sldChg>
      <pc:sldChg chg="modSp add replId">
        <pc:chgData name="Luiz Henrique Clazzer" userId="aec6a7f6d19717a0" providerId="Windows Live" clId="Web-{8145A84A-7070-4AD2-8899-B00351FE021D}" dt="2018-08-24T21:56:10.232" v="243" actId="20577"/>
        <pc:sldMkLst>
          <pc:docMk/>
          <pc:sldMk cId="4150246813" sldId="320"/>
        </pc:sldMkLst>
        <pc:spChg chg="mod">
          <ac:chgData name="Luiz Henrique Clazzer" userId="aec6a7f6d19717a0" providerId="Windows Live" clId="Web-{8145A84A-7070-4AD2-8899-B00351FE021D}" dt="2018-08-24T20:58:35.169" v="149" actId="20577"/>
          <ac:spMkLst>
            <pc:docMk/>
            <pc:sldMk cId="4150246813" sldId="320"/>
            <ac:spMk id="3" creationId="{28D494BF-9A53-43DF-90EB-3FDAF7B15BC3}"/>
          </ac:spMkLst>
        </pc:spChg>
        <pc:spChg chg="mod">
          <ac:chgData name="Luiz Henrique Clazzer" userId="aec6a7f6d19717a0" providerId="Windows Live" clId="Web-{8145A84A-7070-4AD2-8899-B00351FE021D}" dt="2018-08-24T21:56:10.232" v="243" actId="20577"/>
          <ac:spMkLst>
            <pc:docMk/>
            <pc:sldMk cId="4150246813" sldId="320"/>
            <ac:spMk id="9" creationId="{F570F605-A5ED-46B6-A752-047C917EB338}"/>
          </ac:spMkLst>
        </pc:spChg>
      </pc:sldChg>
    </pc:docChg>
  </pc:docChgLst>
  <pc:docChgLst>
    <pc:chgData name="Giquieu Duarte Pereira" userId="cdc100990ab63bc3" providerId="Windows Live" clId="Web-{0E770232-E136-4FF5-B8C0-D293BC1BAE7C}"/>
    <pc:docChg chg="delSld modSld">
      <pc:chgData name="Giquieu Duarte Pereira" userId="cdc100990ab63bc3" providerId="Windows Live" clId="Web-{0E770232-E136-4FF5-B8C0-D293BC1BAE7C}" dt="2018-08-29T22:23:54.172" v="44"/>
      <pc:docMkLst>
        <pc:docMk/>
      </pc:docMkLst>
      <pc:sldChg chg="modSp">
        <pc:chgData name="Giquieu Duarte Pereira" userId="cdc100990ab63bc3" providerId="Windows Live" clId="Web-{0E770232-E136-4FF5-B8C0-D293BC1BAE7C}" dt="2018-08-29T22:22:12.498" v="43" actId="1076"/>
        <pc:sldMkLst>
          <pc:docMk/>
          <pc:sldMk cId="147325859" sldId="330"/>
        </pc:sldMkLst>
        <pc:spChg chg="mod">
          <ac:chgData name="Giquieu Duarte Pereira" userId="cdc100990ab63bc3" providerId="Windows Live" clId="Web-{0E770232-E136-4FF5-B8C0-D293BC1BAE7C}" dt="2018-08-29T22:22:12.483" v="42" actId="1076"/>
          <ac:spMkLst>
            <pc:docMk/>
            <pc:sldMk cId="147325859" sldId="330"/>
            <ac:spMk id="2" creationId="{DF49702C-9B31-4EEE-AAAE-E8F7B2D1D8AB}"/>
          </ac:spMkLst>
        </pc:spChg>
        <pc:spChg chg="mod">
          <ac:chgData name="Giquieu Duarte Pereira" userId="cdc100990ab63bc3" providerId="Windows Live" clId="Web-{0E770232-E136-4FF5-B8C0-D293BC1BAE7C}" dt="2018-08-29T22:17:47.290" v="25" actId="20577"/>
          <ac:spMkLst>
            <pc:docMk/>
            <pc:sldMk cId="147325859" sldId="330"/>
            <ac:spMk id="3" creationId="{28D494BF-9A53-43DF-90EB-3FDAF7B15BC3}"/>
          </ac:spMkLst>
        </pc:spChg>
        <pc:spChg chg="mod">
          <ac:chgData name="Giquieu Duarte Pereira" userId="cdc100990ab63bc3" providerId="Windows Live" clId="Web-{0E770232-E136-4FF5-B8C0-D293BC1BAE7C}" dt="2018-08-29T22:22:12.498" v="43" actId="1076"/>
          <ac:spMkLst>
            <pc:docMk/>
            <pc:sldMk cId="147325859" sldId="330"/>
            <ac:spMk id="4" creationId="{8381105E-0CB7-4419-AF54-5FCA06E364E9}"/>
          </ac:spMkLst>
        </pc:spChg>
        <pc:spChg chg="mod">
          <ac:chgData name="Giquieu Duarte Pereira" userId="cdc100990ab63bc3" providerId="Windows Live" clId="Web-{0E770232-E136-4FF5-B8C0-D293BC1BAE7C}" dt="2018-08-29T22:22:03.795" v="36" actId="20577"/>
          <ac:spMkLst>
            <pc:docMk/>
            <pc:sldMk cId="147325859" sldId="330"/>
            <ac:spMk id="10" creationId="{7ED5255E-20C8-4FBB-9672-A55720BEC4B1}"/>
          </ac:spMkLst>
        </pc:spChg>
        <pc:spChg chg="mod">
          <ac:chgData name="Giquieu Duarte Pereira" userId="cdc100990ab63bc3" providerId="Windows Live" clId="Web-{0E770232-E136-4FF5-B8C0-D293BC1BAE7C}" dt="2018-08-29T22:22:12.467" v="41" actId="1076"/>
          <ac:spMkLst>
            <pc:docMk/>
            <pc:sldMk cId="147325859" sldId="330"/>
            <ac:spMk id="11" creationId="{283FB9AC-4B0D-49EB-82B8-FA8FA5F26B74}"/>
          </ac:spMkLst>
        </pc:spChg>
      </pc:sldChg>
      <pc:sldChg chg="del">
        <pc:chgData name="Giquieu Duarte Pereira" userId="cdc100990ab63bc3" providerId="Windows Live" clId="Web-{0E770232-E136-4FF5-B8C0-D293BC1BAE7C}" dt="2018-08-29T22:23:54.172" v="44"/>
        <pc:sldMkLst>
          <pc:docMk/>
          <pc:sldMk cId="3937765809" sldId="335"/>
        </pc:sldMkLst>
      </pc:sldChg>
    </pc:docChg>
  </pc:docChgLst>
  <pc:docChgLst>
    <pc:chgData name="Giquieu Duarte Pereira" userId="cdc100990ab63bc3" providerId="Windows Live" clId="Web-{7770B997-9810-47CB-820B-D708085F6892}"/>
    <pc:docChg chg="addSld modSld">
      <pc:chgData name="Giquieu Duarte Pereira" userId="cdc100990ab63bc3" providerId="Windows Live" clId="Web-{7770B997-9810-47CB-820B-D708085F6892}" dt="2018-08-27T04:47:50.094" v="891" actId="20577"/>
      <pc:docMkLst>
        <pc:docMk/>
      </pc:docMkLst>
      <pc:sldChg chg="addSp delSp modSp add replId addAnim delAnim">
        <pc:chgData name="Giquieu Duarte Pereira" userId="cdc100990ab63bc3" providerId="Windows Live" clId="Web-{7770B997-9810-47CB-820B-D708085F6892}" dt="2018-08-27T04:26:03.928" v="378" actId="20577"/>
        <pc:sldMkLst>
          <pc:docMk/>
          <pc:sldMk cId="4137213006" sldId="327"/>
        </pc:sldMkLst>
        <pc:spChg chg="add mod">
          <ac:chgData name="Giquieu Duarte Pereira" userId="cdc100990ab63bc3" providerId="Windows Live" clId="Web-{7770B997-9810-47CB-820B-D708085F6892}" dt="2018-08-27T04:11:05.485" v="107" actId="20577"/>
          <ac:spMkLst>
            <pc:docMk/>
            <pc:sldMk cId="4137213006" sldId="327"/>
            <ac:spMk id="2" creationId="{35CA27D8-F976-47F5-8F3A-5DF57A11883E}"/>
          </ac:spMkLst>
        </pc:spChg>
        <pc:spChg chg="mod">
          <ac:chgData name="Giquieu Duarte Pereira" userId="cdc100990ab63bc3" providerId="Windows Live" clId="Web-{7770B997-9810-47CB-820B-D708085F6892}" dt="2018-08-27T04:26:03.928" v="378" actId="20577"/>
          <ac:spMkLst>
            <pc:docMk/>
            <pc:sldMk cId="4137213006" sldId="327"/>
            <ac:spMk id="3" creationId="{28D494BF-9A53-43DF-90EB-3FDAF7B15BC3}"/>
          </ac:spMkLst>
        </pc:spChg>
        <pc:spChg chg="add mod">
          <ac:chgData name="Giquieu Duarte Pereira" userId="cdc100990ab63bc3" providerId="Windows Live" clId="Web-{7770B997-9810-47CB-820B-D708085F6892}" dt="2018-08-27T04:15:05.139" v="180" actId="20577"/>
          <ac:spMkLst>
            <pc:docMk/>
            <pc:sldMk cId="4137213006" sldId="327"/>
            <ac:spMk id="4" creationId="{6F1C2138-6DBD-44EB-B2A5-CC0E35ED6969}"/>
          </ac:spMkLst>
        </pc:spChg>
        <pc:spChg chg="mod">
          <ac:chgData name="Giquieu Duarte Pereira" userId="cdc100990ab63bc3" providerId="Windows Live" clId="Web-{7770B997-9810-47CB-820B-D708085F6892}" dt="2018-08-27T04:02:25.248" v="14" actId="20577"/>
          <ac:spMkLst>
            <pc:docMk/>
            <pc:sldMk cId="4137213006" sldId="327"/>
            <ac:spMk id="10" creationId="{7ED5255E-20C8-4FBB-9672-A55720BEC4B1}"/>
          </ac:spMkLst>
        </pc:spChg>
        <pc:spChg chg="mod">
          <ac:chgData name="Giquieu Duarte Pereira" userId="cdc100990ab63bc3" providerId="Windows Live" clId="Web-{7770B997-9810-47CB-820B-D708085F6892}" dt="2018-08-27T04:12:26.192" v="164" actId="20577"/>
          <ac:spMkLst>
            <pc:docMk/>
            <pc:sldMk cId="4137213006" sldId="327"/>
            <ac:spMk id="11" creationId="{283FB9AC-4B0D-49EB-82B8-FA8FA5F26B74}"/>
          </ac:spMkLst>
        </pc:spChg>
        <pc:spChg chg="mod">
          <ac:chgData name="Giquieu Duarte Pereira" userId="cdc100990ab63bc3" providerId="Windows Live" clId="Web-{7770B997-9810-47CB-820B-D708085F6892}" dt="2018-08-27T04:05:57.185" v="84" actId="20577"/>
          <ac:spMkLst>
            <pc:docMk/>
            <pc:sldMk cId="4137213006" sldId="327"/>
            <ac:spMk id="14" creationId="{A9FE27A3-B420-4804-B5C8-8E2900309138}"/>
          </ac:spMkLst>
        </pc:spChg>
        <pc:spChg chg="del">
          <ac:chgData name="Giquieu Duarte Pereira" userId="cdc100990ab63bc3" providerId="Windows Live" clId="Web-{7770B997-9810-47CB-820B-D708085F6892}" dt="2018-08-27T04:06:17.233" v="87"/>
          <ac:spMkLst>
            <pc:docMk/>
            <pc:sldMk cId="4137213006" sldId="327"/>
            <ac:spMk id="15" creationId="{61CF57F3-B217-42E9-A4A5-7AE7CE88428C}"/>
          </ac:spMkLst>
        </pc:spChg>
        <pc:spChg chg="del">
          <ac:chgData name="Giquieu Duarte Pereira" userId="cdc100990ab63bc3" providerId="Windows Live" clId="Web-{7770B997-9810-47CB-820B-D708085F6892}" dt="2018-08-27T04:06:18.687" v="88"/>
          <ac:spMkLst>
            <pc:docMk/>
            <pc:sldMk cId="4137213006" sldId="327"/>
            <ac:spMk id="16" creationId="{D0C2B9DD-5CE3-4F64-904F-50CC80B4DB96}"/>
          </ac:spMkLst>
        </pc:spChg>
        <pc:spChg chg="del">
          <ac:chgData name="Giquieu Duarte Pereira" userId="cdc100990ab63bc3" providerId="Windows Live" clId="Web-{7770B997-9810-47CB-820B-D708085F6892}" dt="2018-08-27T04:06:19.812" v="89"/>
          <ac:spMkLst>
            <pc:docMk/>
            <pc:sldMk cId="4137213006" sldId="327"/>
            <ac:spMk id="17" creationId="{579D09F8-7A00-4B05-9948-982C89EB352F}"/>
          </ac:spMkLst>
        </pc:spChg>
        <pc:spChg chg="del">
          <ac:chgData name="Giquieu Duarte Pereira" userId="cdc100990ab63bc3" providerId="Windows Live" clId="Web-{7770B997-9810-47CB-820B-D708085F6892}" dt="2018-08-27T04:06:20.952" v="90"/>
          <ac:spMkLst>
            <pc:docMk/>
            <pc:sldMk cId="4137213006" sldId="327"/>
            <ac:spMk id="18" creationId="{AA44C42C-7675-49FC-A6D6-EBA47835450C}"/>
          </ac:spMkLst>
        </pc:spChg>
      </pc:sldChg>
      <pc:sldChg chg="addSp modSp add replId addAnim">
        <pc:chgData name="Giquieu Duarte Pereira" userId="cdc100990ab63bc3" providerId="Windows Live" clId="Web-{7770B997-9810-47CB-820B-D708085F6892}" dt="2018-08-27T04:26:11.897" v="387" actId="20577"/>
        <pc:sldMkLst>
          <pc:docMk/>
          <pc:sldMk cId="1720430759" sldId="328"/>
        </pc:sldMkLst>
        <pc:spChg chg="add mod">
          <ac:chgData name="Giquieu Duarte Pereira" userId="cdc100990ab63bc3" providerId="Windows Live" clId="Web-{7770B997-9810-47CB-820B-D708085F6892}" dt="2018-08-27T04:12:57.944" v="167" actId="20577"/>
          <ac:spMkLst>
            <pc:docMk/>
            <pc:sldMk cId="1720430759" sldId="328"/>
            <ac:spMk id="2" creationId="{25F28467-256E-4BA9-9672-A285464774E3}"/>
          </ac:spMkLst>
        </pc:spChg>
        <pc:spChg chg="mod">
          <ac:chgData name="Giquieu Duarte Pereira" userId="cdc100990ab63bc3" providerId="Windows Live" clId="Web-{7770B997-9810-47CB-820B-D708085F6892}" dt="2018-08-27T04:26:11.897" v="387" actId="20577"/>
          <ac:spMkLst>
            <pc:docMk/>
            <pc:sldMk cId="1720430759" sldId="328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12:20.911" v="160" actId="20577"/>
          <ac:spMkLst>
            <pc:docMk/>
            <pc:sldMk cId="1720430759" sldId="328"/>
            <ac:spMk id="11" creationId="{283FB9AC-4B0D-49EB-82B8-FA8FA5F26B74}"/>
          </ac:spMkLst>
        </pc:spChg>
      </pc:sldChg>
      <pc:sldChg chg="delSp modSp add replId delAnim">
        <pc:chgData name="Giquieu Duarte Pereira" userId="cdc100990ab63bc3" providerId="Windows Live" clId="Web-{7770B997-9810-47CB-820B-D708085F6892}" dt="2018-08-27T04:23:40.091" v="355" actId="1076"/>
        <pc:sldMkLst>
          <pc:docMk/>
          <pc:sldMk cId="1744406669" sldId="329"/>
        </pc:sldMkLst>
        <pc:spChg chg="del">
          <ac:chgData name="Giquieu Duarte Pereira" userId="cdc100990ab63bc3" providerId="Windows Live" clId="Web-{7770B997-9810-47CB-820B-D708085F6892}" dt="2018-08-27T04:19:42.483" v="229"/>
          <ac:spMkLst>
            <pc:docMk/>
            <pc:sldMk cId="1744406669" sldId="329"/>
            <ac:spMk id="2" creationId="{25F28467-256E-4BA9-9672-A285464774E3}"/>
          </ac:spMkLst>
        </pc:spChg>
        <pc:spChg chg="mod">
          <ac:chgData name="Giquieu Duarte Pereira" userId="cdc100990ab63bc3" providerId="Windows Live" clId="Web-{7770B997-9810-47CB-820B-D708085F6892}" dt="2018-08-27T04:16:54.833" v="213" actId="14100"/>
          <ac:spMkLst>
            <pc:docMk/>
            <pc:sldMk cId="1744406669" sldId="329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23:35.966" v="354" actId="14100"/>
          <ac:spMkLst>
            <pc:docMk/>
            <pc:sldMk cId="1744406669" sldId="329"/>
            <ac:spMk id="10" creationId="{7ED5255E-20C8-4FBB-9672-A55720BEC4B1}"/>
          </ac:spMkLst>
        </pc:spChg>
        <pc:spChg chg="mod">
          <ac:chgData name="Giquieu Duarte Pereira" userId="cdc100990ab63bc3" providerId="Windows Live" clId="Web-{7770B997-9810-47CB-820B-D708085F6892}" dt="2018-08-27T04:23:40.091" v="355" actId="1076"/>
          <ac:spMkLst>
            <pc:docMk/>
            <pc:sldMk cId="1744406669" sldId="329"/>
            <ac:spMk id="11" creationId="{283FB9AC-4B0D-49EB-82B8-FA8FA5F26B74}"/>
          </ac:spMkLst>
        </pc:spChg>
        <pc:spChg chg="del">
          <ac:chgData name="Giquieu Duarte Pereira" userId="cdc100990ab63bc3" providerId="Windows Live" clId="Web-{7770B997-9810-47CB-820B-D708085F6892}" dt="2018-08-27T04:19:40.889" v="228"/>
          <ac:spMkLst>
            <pc:docMk/>
            <pc:sldMk cId="1744406669" sldId="329"/>
            <ac:spMk id="14" creationId="{A9FE27A3-B420-4804-B5C8-8E2900309138}"/>
          </ac:spMkLst>
        </pc:spChg>
      </pc:sldChg>
      <pc:sldChg chg="addSp delSp modSp add replId addAnim delAnim">
        <pc:chgData name="Giquieu Duarte Pereira" userId="cdc100990ab63bc3" providerId="Windows Live" clId="Web-{7770B997-9810-47CB-820B-D708085F6892}" dt="2018-08-27T04:34:13.915" v="579" actId="20577"/>
        <pc:sldMkLst>
          <pc:docMk/>
          <pc:sldMk cId="147325859" sldId="330"/>
        </pc:sldMkLst>
        <pc:spChg chg="add mod">
          <ac:chgData name="Giquieu Duarte Pereira" userId="cdc100990ab63bc3" providerId="Windows Live" clId="Web-{7770B997-9810-47CB-820B-D708085F6892}" dt="2018-08-27T04:32:29.530" v="569" actId="20577"/>
          <ac:spMkLst>
            <pc:docMk/>
            <pc:sldMk cId="147325859" sldId="330"/>
            <ac:spMk id="2" creationId="{DF49702C-9B31-4EEE-AAAE-E8F7B2D1D8AB}"/>
          </ac:spMkLst>
        </pc:spChg>
        <pc:spChg chg="mod">
          <ac:chgData name="Giquieu Duarte Pereira" userId="cdc100990ab63bc3" providerId="Windows Live" clId="Web-{7770B997-9810-47CB-820B-D708085F6892}" dt="2018-08-27T04:26:29.930" v="411" actId="14100"/>
          <ac:spMkLst>
            <pc:docMk/>
            <pc:sldMk cId="147325859" sldId="330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34:13.915" v="579" actId="20577"/>
          <ac:spMkLst>
            <pc:docMk/>
            <pc:sldMk cId="147325859" sldId="330"/>
            <ac:spMk id="10" creationId="{7ED5255E-20C8-4FBB-9672-A55720BEC4B1}"/>
          </ac:spMkLst>
        </pc:spChg>
        <pc:spChg chg="add del mod">
          <ac:chgData name="Giquieu Duarte Pereira" userId="cdc100990ab63bc3" providerId="Windows Live" clId="Web-{7770B997-9810-47CB-820B-D708085F6892}" dt="2018-08-27T04:32:26.530" v="565" actId="20577"/>
          <ac:spMkLst>
            <pc:docMk/>
            <pc:sldMk cId="147325859" sldId="330"/>
            <ac:spMk id="11" creationId="{283FB9AC-4B0D-49EB-82B8-FA8FA5F26B74}"/>
          </ac:spMkLst>
        </pc:spChg>
      </pc:sldChg>
      <pc:sldChg chg="delSp modSp add replId delAnim">
        <pc:chgData name="Giquieu Duarte Pereira" userId="cdc100990ab63bc3" providerId="Windows Live" clId="Web-{7770B997-9810-47CB-820B-D708085F6892}" dt="2018-08-27T04:42:12.665" v="675"/>
        <pc:sldMkLst>
          <pc:docMk/>
          <pc:sldMk cId="796987304" sldId="331"/>
        </pc:sldMkLst>
        <pc:spChg chg="del">
          <ac:chgData name="Giquieu Duarte Pereira" userId="cdc100990ab63bc3" providerId="Windows Live" clId="Web-{7770B997-9810-47CB-820B-D708085F6892}" dt="2018-08-27T04:42:12.665" v="675"/>
          <ac:spMkLst>
            <pc:docMk/>
            <pc:sldMk cId="796987304" sldId="331"/>
            <ac:spMk id="2" creationId="{DF49702C-9B31-4EEE-AAAE-E8F7B2D1D8AB}"/>
          </ac:spMkLst>
        </pc:spChg>
        <pc:spChg chg="mod">
          <ac:chgData name="Giquieu Duarte Pereira" userId="cdc100990ab63bc3" providerId="Windows Live" clId="Web-{7770B997-9810-47CB-820B-D708085F6892}" dt="2018-08-27T04:35:14.497" v="590" actId="20577"/>
          <ac:spMkLst>
            <pc:docMk/>
            <pc:sldMk cId="796987304" sldId="331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35:42.577" v="635" actId="20577"/>
          <ac:spMkLst>
            <pc:docMk/>
            <pc:sldMk cId="796987304" sldId="331"/>
            <ac:spMk id="10" creationId="{7ED5255E-20C8-4FBB-9672-A55720BEC4B1}"/>
          </ac:spMkLst>
        </pc:spChg>
        <pc:spChg chg="mod">
          <ac:chgData name="Giquieu Duarte Pereira" userId="cdc100990ab63bc3" providerId="Windows Live" clId="Web-{7770B997-9810-47CB-820B-D708085F6892}" dt="2018-08-27T04:37:47.474" v="674" actId="1076"/>
          <ac:spMkLst>
            <pc:docMk/>
            <pc:sldMk cId="796987304" sldId="331"/>
            <ac:spMk id="11" creationId="{283FB9AC-4B0D-49EB-82B8-FA8FA5F26B74}"/>
          </ac:spMkLst>
        </pc:spChg>
      </pc:sldChg>
      <pc:sldChg chg="modSp add replId">
        <pc:chgData name="Giquieu Duarte Pereira" userId="cdc100990ab63bc3" providerId="Windows Live" clId="Web-{7770B997-9810-47CB-820B-D708085F6892}" dt="2018-08-27T04:46:32.681" v="818" actId="20577"/>
        <pc:sldMkLst>
          <pc:docMk/>
          <pc:sldMk cId="3037573604" sldId="332"/>
        </pc:sldMkLst>
        <pc:spChg chg="mod">
          <ac:chgData name="Giquieu Duarte Pereira" userId="cdc100990ab63bc3" providerId="Windows Live" clId="Web-{7770B997-9810-47CB-820B-D708085F6892}" dt="2018-08-27T04:42:59.871" v="690" actId="20577"/>
          <ac:spMkLst>
            <pc:docMk/>
            <pc:sldMk cId="3037573604" sldId="332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44:55.612" v="734" actId="20577"/>
          <ac:spMkLst>
            <pc:docMk/>
            <pc:sldMk cId="3037573604" sldId="332"/>
            <ac:spMk id="10" creationId="{7ED5255E-20C8-4FBB-9672-A55720BEC4B1}"/>
          </ac:spMkLst>
        </pc:spChg>
        <pc:spChg chg="mod">
          <ac:chgData name="Giquieu Duarte Pereira" userId="cdc100990ab63bc3" providerId="Windows Live" clId="Web-{7770B997-9810-47CB-820B-D708085F6892}" dt="2018-08-27T04:46:32.681" v="818" actId="20577"/>
          <ac:spMkLst>
            <pc:docMk/>
            <pc:sldMk cId="3037573604" sldId="332"/>
            <ac:spMk id="11" creationId="{283FB9AC-4B0D-49EB-82B8-FA8FA5F26B74}"/>
          </ac:spMkLst>
        </pc:spChg>
      </pc:sldChg>
      <pc:sldChg chg="modSp add replId">
        <pc:chgData name="Giquieu Duarte Pereira" userId="cdc100990ab63bc3" providerId="Windows Live" clId="Web-{7770B997-9810-47CB-820B-D708085F6892}" dt="2018-08-27T04:47:50.094" v="890" actId="20577"/>
        <pc:sldMkLst>
          <pc:docMk/>
          <pc:sldMk cId="2078414004" sldId="333"/>
        </pc:sldMkLst>
        <pc:spChg chg="mod">
          <ac:chgData name="Giquieu Duarte Pereira" userId="cdc100990ab63bc3" providerId="Windows Live" clId="Web-{7770B997-9810-47CB-820B-D708085F6892}" dt="2018-08-27T04:47:18.154" v="853" actId="20577"/>
          <ac:spMkLst>
            <pc:docMk/>
            <pc:sldMk cId="2078414004" sldId="333"/>
            <ac:spMk id="3" creationId="{28D494BF-9A53-43DF-90EB-3FDAF7B15BC3}"/>
          </ac:spMkLst>
        </pc:spChg>
        <pc:spChg chg="mod">
          <ac:chgData name="Giquieu Duarte Pereira" userId="cdc100990ab63bc3" providerId="Windows Live" clId="Web-{7770B997-9810-47CB-820B-D708085F6892}" dt="2018-08-27T04:47:32.624" v="872" actId="20577"/>
          <ac:spMkLst>
            <pc:docMk/>
            <pc:sldMk cId="2078414004" sldId="333"/>
            <ac:spMk id="10" creationId="{7ED5255E-20C8-4FBB-9672-A55720BEC4B1}"/>
          </ac:spMkLst>
        </pc:spChg>
        <pc:spChg chg="mod">
          <ac:chgData name="Giquieu Duarte Pereira" userId="cdc100990ab63bc3" providerId="Windows Live" clId="Web-{7770B997-9810-47CB-820B-D708085F6892}" dt="2018-08-27T04:47:50.094" v="890" actId="20577"/>
          <ac:spMkLst>
            <pc:docMk/>
            <pc:sldMk cId="2078414004" sldId="333"/>
            <ac:spMk id="11" creationId="{283FB9AC-4B0D-49EB-82B8-FA8FA5F26B74}"/>
          </ac:spMkLst>
        </pc:spChg>
      </pc:sldChg>
    </pc:docChg>
  </pc:docChgLst>
  <pc:docChgLst>
    <pc:chgData name="Luiz Henrique Clazzer" userId="aec6a7f6d19717a0" providerId="Windows Live" clId="Web-{F6195039-E83A-4FEE-B560-7E24049BC03E}"/>
    <pc:docChg chg="addSld modSld">
      <pc:chgData name="Luiz Henrique Clazzer" userId="aec6a7f6d19717a0" providerId="Windows Live" clId="Web-{F6195039-E83A-4FEE-B560-7E24049BC03E}" dt="2018-08-27T21:10:16.794" v="96" actId="14100"/>
      <pc:docMkLst>
        <pc:docMk/>
      </pc:docMkLst>
      <pc:sldChg chg="addSp delSp modSp add replId addAnim delAnim">
        <pc:chgData name="Luiz Henrique Clazzer" userId="aec6a7f6d19717a0" providerId="Windows Live" clId="Web-{F6195039-E83A-4FEE-B560-7E24049BC03E}" dt="2018-08-27T21:10:16.794" v="96" actId="14100"/>
        <pc:sldMkLst>
          <pc:docMk/>
          <pc:sldMk cId="3948351043" sldId="336"/>
        </pc:sldMkLst>
        <pc:spChg chg="add mod">
          <ac:chgData name="Luiz Henrique Clazzer" userId="aec6a7f6d19717a0" providerId="Windows Live" clId="Web-{F6195039-E83A-4FEE-B560-7E24049BC03E}" dt="2018-08-27T21:10:16.794" v="96" actId="14100"/>
          <ac:spMkLst>
            <pc:docMk/>
            <pc:sldMk cId="3948351043" sldId="336"/>
            <ac:spMk id="2" creationId="{6EC66A51-645C-48C7-A39F-C61FEE85D36F}"/>
          </ac:spMkLst>
        </pc:spChg>
        <pc:spChg chg="mod">
          <ac:chgData name="Luiz Henrique Clazzer" userId="aec6a7f6d19717a0" providerId="Windows Live" clId="Web-{F6195039-E83A-4FEE-B560-7E24049BC03E}" dt="2018-08-27T21:04:10.342" v="20" actId="14100"/>
          <ac:spMkLst>
            <pc:docMk/>
            <pc:sldMk cId="3948351043" sldId="336"/>
            <ac:spMk id="3" creationId="{28D494BF-9A53-43DF-90EB-3FDAF7B15BC3}"/>
          </ac:spMkLst>
        </pc:spChg>
        <pc:spChg chg="del mod">
          <ac:chgData name="Luiz Henrique Clazzer" userId="aec6a7f6d19717a0" providerId="Windows Live" clId="Web-{F6195039-E83A-4FEE-B560-7E24049BC03E}" dt="2018-08-27T21:07:31.148" v="26"/>
          <ac:spMkLst>
            <pc:docMk/>
            <pc:sldMk cId="3948351043" sldId="336"/>
            <ac:spMk id="9" creationId="{F570F605-A5ED-46B6-A752-047C917EB3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FB862-980F-4E7C-BC60-17689396C87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EDE06-73AB-4074-B660-E8711EDA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7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7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5907-92BA-495E-99B8-C129B3C968EC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3F60-8622-480A-9BB3-8890051B4C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kg">
            <a:extLst>
              <a:ext uri="{FF2B5EF4-FFF2-40B4-BE49-F238E27FC236}">
                <a16:creationId xmlns:a16="http://schemas.microsoft.com/office/drawing/2014/main" xmlns="" id="{831BB60F-5F26-401A-A4EA-9E539FD5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B48B737F-E47F-4E9D-98DF-29E441B7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" dur="49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7721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BreakPoint</a:t>
            </a:r>
            <a:r>
              <a:rPr lang="pt-BR" sz="2400" b="1">
                <a:solidFill>
                  <a:srgbClr val="FDD90B"/>
                </a:solidFill>
              </a:rPr>
              <a:t> </a:t>
            </a:r>
            <a:r>
              <a:rPr lang="pt-BR" sz="2400" b="1" err="1">
                <a:solidFill>
                  <a:srgbClr val="FDD90B"/>
                </a:solidFill>
              </a:rPr>
              <a:t>Properties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(Delphi 7)</a:t>
            </a:r>
            <a:endParaRPr lang="pt-BR" sz="2400"/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66086"/>
            <a:ext cx="49225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Coditional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Thread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Pass Count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1806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7721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BreakPoint</a:t>
            </a:r>
            <a:r>
              <a:rPr lang="pt-BR" sz="2400" b="1">
                <a:solidFill>
                  <a:srgbClr val="FDD90B"/>
                </a:solidFill>
              </a:rPr>
              <a:t> </a:t>
            </a:r>
            <a:r>
              <a:rPr lang="pt-BR" sz="2400" b="1" err="1">
                <a:solidFill>
                  <a:srgbClr val="FDD90B"/>
                </a:solidFill>
              </a:rPr>
              <a:t>Properties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Advanced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(Delphi 7)</a:t>
            </a:r>
            <a:endParaRPr lang="pt-BR" sz="2400"/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376687" y="910247"/>
            <a:ext cx="826525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Break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Ignore Subsequent Exceptions: Segue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baile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mesmo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com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exceções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.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Handle Subsequent Exceptions: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Ativa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todas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exceções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novamente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após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ser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utilizada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opção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cima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Respeita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opção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"Stop on Delphi Exceptions".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Log Message: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Gravar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string no Log Message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Eval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Expression: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Avalia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expressão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cs typeface="Calibri"/>
              </a:rPr>
              <a:t>loga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resultado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avaliação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Log Call Stack: Entire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Partial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considera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o Number of Frames)</a:t>
            </a: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Muito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últil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para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saber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quem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está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chamando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determinado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evento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é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invocado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diversas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formas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6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40767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Refactor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(XE &gt;)</a:t>
            </a:r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66086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Move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: Mover classe de unit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766970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Extract 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Interface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ópico3">
            <a:extLst>
              <a:ext uri="{FF2B5EF4-FFF2-40B4-BE49-F238E27FC236}">
                <a16:creationId xmlns:a16="http://schemas.microsoft.com/office/drawing/2014/main" xmlns="" id="{A9FE27A3-B420-4804-B5C8-8E2900309138}"/>
              </a:ext>
            </a:extLst>
          </p:cNvPr>
          <p:cNvSpPr txBox="1"/>
          <p:nvPr/>
        </p:nvSpPr>
        <p:spPr>
          <a:xfrm>
            <a:off x="495300" y="2267854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Extract Superclass</a:t>
            </a:r>
          </a:p>
        </p:txBody>
      </p:sp>
      <p:sp>
        <p:nvSpPr>
          <p:cNvPr id="15" name="Tópico4">
            <a:extLst>
              <a:ext uri="{FF2B5EF4-FFF2-40B4-BE49-F238E27FC236}">
                <a16:creationId xmlns:a16="http://schemas.microsoft.com/office/drawing/2014/main" xmlns="" id="{61CF57F3-B217-42E9-A4A5-7AE7CE88428C}"/>
              </a:ext>
            </a:extLst>
          </p:cNvPr>
          <p:cNvSpPr txBox="1"/>
          <p:nvPr/>
        </p:nvSpPr>
        <p:spPr>
          <a:xfrm>
            <a:off x="495300" y="2768738"/>
            <a:ext cx="62596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Safe Delete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: Mostra se pode apagar (Classe, método, etc.)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ópico5">
            <a:extLst>
              <a:ext uri="{FF2B5EF4-FFF2-40B4-BE49-F238E27FC236}">
                <a16:creationId xmlns:a16="http://schemas.microsoft.com/office/drawing/2014/main" xmlns="" id="{D0C2B9DD-5CE3-4F64-904F-50CC80B4DB96}"/>
              </a:ext>
            </a:extLst>
          </p:cNvPr>
          <p:cNvSpPr txBox="1"/>
          <p:nvPr/>
        </p:nvSpPr>
        <p:spPr>
          <a:xfrm>
            <a:off x="495300" y="3270569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Change Params</a:t>
            </a:r>
          </a:p>
        </p:txBody>
      </p:sp>
      <p:sp>
        <p:nvSpPr>
          <p:cNvPr id="17" name="Tópico6">
            <a:extLst>
              <a:ext uri="{FF2B5EF4-FFF2-40B4-BE49-F238E27FC236}">
                <a16:creationId xmlns:a16="http://schemas.microsoft.com/office/drawing/2014/main" xmlns="" id="{579D09F8-7A00-4B05-9948-982C89EB352F}"/>
              </a:ext>
            </a:extLst>
          </p:cNvPr>
          <p:cNvSpPr txBox="1"/>
          <p:nvPr/>
        </p:nvSpPr>
        <p:spPr>
          <a:xfrm>
            <a:off x="495300" y="3772400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Extract Method</a:t>
            </a:r>
          </a:p>
        </p:txBody>
      </p:sp>
      <p:sp>
        <p:nvSpPr>
          <p:cNvPr id="18" name="Tópico7">
            <a:extLst>
              <a:ext uri="{FF2B5EF4-FFF2-40B4-BE49-F238E27FC236}">
                <a16:creationId xmlns:a16="http://schemas.microsoft.com/office/drawing/2014/main" xmlns="" id="{AA44C42C-7675-49FC-A6D6-EBA47835450C}"/>
              </a:ext>
            </a:extLst>
          </p:cNvPr>
          <p:cNvSpPr txBox="1"/>
          <p:nvPr/>
        </p:nvSpPr>
        <p:spPr>
          <a:xfrm>
            <a:off x="495300" y="4273284"/>
            <a:ext cx="54185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Rename: Classe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, variável, método, componente, etc.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544978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TTask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–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System.Threading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(XE 7)</a:t>
            </a:r>
            <a:endParaRPr lang="pt-BR" sz="2400" b="1" err="1">
              <a:solidFill>
                <a:srgbClr val="FDD90B"/>
              </a:solidFill>
              <a:cs typeface="Calibri"/>
            </a:endParaRPr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66086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Processamento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Paralelo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766970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Fácil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Criação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utiliza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Annonymous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Method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ópico3">
            <a:extLst>
              <a:ext uri="{FF2B5EF4-FFF2-40B4-BE49-F238E27FC236}">
                <a16:creationId xmlns:a16="http://schemas.microsoft.com/office/drawing/2014/main" xmlns="" id="{A9FE27A3-B420-4804-B5C8-8E2900309138}"/>
              </a:ext>
            </a:extLst>
          </p:cNvPr>
          <p:cNvSpPr txBox="1"/>
          <p:nvPr/>
        </p:nvSpPr>
        <p:spPr>
          <a:xfrm>
            <a:off x="495300" y="2267854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Não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Precisa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Destruir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3">
            <a:extLst>
              <a:ext uri="{FF2B5EF4-FFF2-40B4-BE49-F238E27FC236}">
                <a16:creationId xmlns:a16="http://schemas.microsoft.com/office/drawing/2014/main" xmlns="" id="{35CA27D8-F976-47F5-8F3A-5DF57A11883E}"/>
              </a:ext>
            </a:extLst>
          </p:cNvPr>
          <p:cNvSpPr txBox="1"/>
          <p:nvPr/>
        </p:nvSpPr>
        <p:spPr>
          <a:xfrm>
            <a:off x="496218" y="2743875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Start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Explícito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3">
            <a:extLst>
              <a:ext uri="{FF2B5EF4-FFF2-40B4-BE49-F238E27FC236}">
                <a16:creationId xmlns:a16="http://schemas.microsoft.com/office/drawing/2014/main" xmlns="" id="{6F1C2138-6DBD-44EB-B2A5-CC0E35ED6969}"/>
              </a:ext>
            </a:extLst>
          </p:cNvPr>
          <p:cNvSpPr txBox="1"/>
          <p:nvPr/>
        </p:nvSpPr>
        <p:spPr>
          <a:xfrm>
            <a:off x="497136" y="3185468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WaitForAll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WaitForAny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5" name="Tópico3">
            <a:extLst>
              <a:ext uri="{FF2B5EF4-FFF2-40B4-BE49-F238E27FC236}">
                <a16:creationId xmlns:a16="http://schemas.microsoft.com/office/drawing/2014/main" xmlns="" id="{35B5850A-E9DD-430F-BF0A-15CD812ABDAE}"/>
              </a:ext>
            </a:extLst>
          </p:cNvPr>
          <p:cNvSpPr txBox="1"/>
          <p:nvPr/>
        </p:nvSpPr>
        <p:spPr>
          <a:xfrm>
            <a:off x="493672" y="3669635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Baseado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na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OmniThreadLibrary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6" name="Tópico3">
            <a:extLst>
              <a:ext uri="{FF2B5EF4-FFF2-40B4-BE49-F238E27FC236}">
                <a16:creationId xmlns:a16="http://schemas.microsoft.com/office/drawing/2014/main" xmlns="" id="{9AA9F97C-86E8-4FEF-8106-09B734EEA03E}"/>
              </a:ext>
            </a:extLst>
          </p:cNvPr>
          <p:cNvSpPr txBox="1"/>
          <p:nvPr/>
        </p:nvSpPr>
        <p:spPr>
          <a:xfrm>
            <a:off x="496053" y="4122072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Code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2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490296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  <a:cs typeface="Calibri"/>
              </a:rPr>
              <a:t>Future - 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System.Threading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(XE 7)</a:t>
            </a:r>
            <a:endParaRPr lang="pt-BR" sz="2400" b="1" err="1">
              <a:solidFill>
                <a:srgbClr val="FDD90B"/>
              </a:solidFill>
              <a:cs typeface="Calibri"/>
            </a:endParaRPr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66086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Processamento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Paralelo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766970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Fácil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Criação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(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Annonymous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Method)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ópico3">
            <a:extLst>
              <a:ext uri="{FF2B5EF4-FFF2-40B4-BE49-F238E27FC236}">
                <a16:creationId xmlns:a16="http://schemas.microsoft.com/office/drawing/2014/main" xmlns="" id="{A9FE27A3-B420-4804-B5C8-8E2900309138}"/>
              </a:ext>
            </a:extLst>
          </p:cNvPr>
          <p:cNvSpPr txBox="1"/>
          <p:nvPr/>
        </p:nvSpPr>
        <p:spPr>
          <a:xfrm>
            <a:off x="495300" y="2267854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Não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Precisa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Destruir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3">
            <a:extLst>
              <a:ext uri="{FF2B5EF4-FFF2-40B4-BE49-F238E27FC236}">
                <a16:creationId xmlns:a16="http://schemas.microsoft.com/office/drawing/2014/main" xmlns="" id="{25F28467-256E-4BA9-9672-A285464774E3}"/>
              </a:ext>
            </a:extLst>
          </p:cNvPr>
          <p:cNvSpPr txBox="1"/>
          <p:nvPr/>
        </p:nvSpPr>
        <p:spPr>
          <a:xfrm>
            <a:off x="496218" y="2840272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Aguarda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Resultado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TTask.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Future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&lt;T&gt;.Value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3">
            <a:extLst>
              <a:ext uri="{FF2B5EF4-FFF2-40B4-BE49-F238E27FC236}">
                <a16:creationId xmlns:a16="http://schemas.microsoft.com/office/drawing/2014/main" xmlns="" id="{57E6E732-9DA0-4C12-B1AD-C9A6DDEC08DD}"/>
              </a:ext>
            </a:extLst>
          </p:cNvPr>
          <p:cNvSpPr txBox="1"/>
          <p:nvPr/>
        </p:nvSpPr>
        <p:spPr>
          <a:xfrm>
            <a:off x="498599" y="3371291"/>
            <a:ext cx="4922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Code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74432"/>
            <a:ext cx="582158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</a:rPr>
              <a:t>Especificação de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Tipo de Classes (Delphi XE)</a:t>
            </a:r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24773"/>
            <a:ext cx="684358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Abstract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Classe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Abstrata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sem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Implementação</a:t>
            </a: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Métodos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Abstratos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ainda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devem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declarados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como</a:t>
            </a:r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abstract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2304042"/>
            <a:ext cx="5239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Sealed</a:t>
            </a: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Não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Permite que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outras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Classes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façam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Herança</a:t>
            </a:r>
          </a:p>
        </p:txBody>
      </p:sp>
      <p:sp>
        <p:nvSpPr>
          <p:cNvPr id="2" name="Tópico2">
            <a:extLst>
              <a:ext uri="{FF2B5EF4-FFF2-40B4-BE49-F238E27FC236}">
                <a16:creationId xmlns:a16="http://schemas.microsoft.com/office/drawing/2014/main" xmlns="" id="{58C06834-2FAC-4B70-8E5E-D4E3EFCCAC4E}"/>
              </a:ext>
            </a:extLst>
          </p:cNvPr>
          <p:cNvSpPr txBox="1"/>
          <p:nvPr/>
        </p:nvSpPr>
        <p:spPr>
          <a:xfrm>
            <a:off x="497681" y="3142242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444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74432"/>
            <a:ext cx="68954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  <a:cs typeface="Calibri"/>
              </a:rPr>
              <a:t>System.Collections.Generics</a:t>
            </a:r>
            <a:r>
              <a:rPr lang="pt-BR" sz="2400" b="1" dirty="0">
                <a:solidFill>
                  <a:srgbClr val="FDD90B"/>
                </a:solidFill>
                <a:cs typeface="Calibri"/>
              </a:rPr>
              <a:t> (Delphi 2009)</a:t>
            </a:r>
            <a:endParaRPr lang="pt-BR" dirty="0" err="1"/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24773"/>
            <a:ext cx="68435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Generics &gt; Tipo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Parâmetro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Desconhecido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Parâmetrizados</a:t>
            </a: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Permite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implementar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Métodos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sem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que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mesmo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tenha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conhecimento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do Tipo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passado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como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Parâmetro</a:t>
            </a:r>
          </a:p>
          <a:p>
            <a:pPr lvl="1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Definição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do Tipo no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momento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da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Execução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2575350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Sem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TypeCast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2">
            <a:extLst>
              <a:ext uri="{FF2B5EF4-FFF2-40B4-BE49-F238E27FC236}">
                <a16:creationId xmlns:a16="http://schemas.microsoft.com/office/drawing/2014/main" xmlns="" id="{DF49702C-9B31-4EEE-AAAE-E8F7B2D1D8AB}"/>
              </a:ext>
            </a:extLst>
          </p:cNvPr>
          <p:cNvSpPr txBox="1"/>
          <p:nvPr/>
        </p:nvSpPr>
        <p:spPr>
          <a:xfrm>
            <a:off x="515957" y="3002254"/>
            <a:ext cx="5239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Facilitar a Manipulação de Listas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2">
            <a:extLst>
              <a:ext uri="{FF2B5EF4-FFF2-40B4-BE49-F238E27FC236}">
                <a16:creationId xmlns:a16="http://schemas.microsoft.com/office/drawing/2014/main" xmlns="" id="{8381105E-0CB7-4419-AF54-5FCA06E364E9}"/>
              </a:ext>
            </a:extLst>
          </p:cNvPr>
          <p:cNvSpPr txBox="1"/>
          <p:nvPr/>
        </p:nvSpPr>
        <p:spPr>
          <a:xfrm>
            <a:off x="518338" y="3476123"/>
            <a:ext cx="5239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Code</a:t>
            </a: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74432"/>
            <a:ext cx="524035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Component</a:t>
            </a:r>
            <a:r>
              <a:rPr lang="pt-BR" sz="2400" b="1">
                <a:solidFill>
                  <a:srgbClr val="FDD90B"/>
                </a:solidFill>
              </a:rPr>
              <a:t> </a:t>
            </a:r>
            <a:r>
              <a:rPr lang="pt-BR" sz="2400" b="1" err="1">
                <a:solidFill>
                  <a:srgbClr val="FDD90B"/>
                </a:solidFill>
              </a:rPr>
              <a:t>Template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(Delphi 7)</a:t>
            </a:r>
            <a:endParaRPr lang="pt-BR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24773"/>
            <a:ext cx="68435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Permite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Salvar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as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Configurações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um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Componente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663687"/>
            <a:ext cx="52392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Componentes com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Configurações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Repetidas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podem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ser Salvos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um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  <a:cs typeface="Calibri"/>
              </a:rPr>
              <a:t>Template 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serem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usados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posteriormente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exatamente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igual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às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Configurações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definidas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no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  <a:cs typeface="Calibri"/>
              </a:rPr>
              <a:t>Template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2">
            <a:extLst>
              <a:ext uri="{FF2B5EF4-FFF2-40B4-BE49-F238E27FC236}">
                <a16:creationId xmlns:a16="http://schemas.microsoft.com/office/drawing/2014/main" xmlns="" id="{B262331D-47EE-46CA-82A2-7E92399C7075}"/>
              </a:ext>
            </a:extLst>
          </p:cNvPr>
          <p:cNvSpPr txBox="1"/>
          <p:nvPr/>
        </p:nvSpPr>
        <p:spPr>
          <a:xfrm>
            <a:off x="495300" y="3018417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375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74432"/>
            <a:ext cx="54630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</a:rPr>
              <a:t>Background </a:t>
            </a:r>
            <a:r>
              <a:rPr lang="pt-BR" sz="2400" b="1" err="1">
                <a:solidFill>
                  <a:srgbClr val="FDD90B"/>
                </a:solidFill>
              </a:rPr>
              <a:t>Compilation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 (Delphi 2010)</a:t>
            </a:r>
            <a:endParaRPr lang="pt-BR" err="1"/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24773"/>
            <a:ext cx="68435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Permite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Compilar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Projeto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Plano de Fundo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663687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Deixa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a IDE Livre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na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20784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kg">
            <a:extLst>
              <a:ext uri="{FF2B5EF4-FFF2-40B4-BE49-F238E27FC236}">
                <a16:creationId xmlns:a16="http://schemas.microsoft.com/office/drawing/2014/main" xmlns="" id="{831BB60F-5F26-401A-A4EA-9E539FD5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8C2218-9B97-40C7-96B1-029953BF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25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1740753"/>
            <a:ext cx="36042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Giquieu</a:t>
            </a:r>
            <a:r>
              <a:rPr lang="pt-BR" sz="2400" b="1">
                <a:solidFill>
                  <a:srgbClr val="FDD90B"/>
                </a:solidFill>
              </a:rPr>
              <a:t> Duarte Pereira</a:t>
            </a:r>
            <a:endParaRPr lang="pt-BR"/>
          </a:p>
        </p:txBody>
      </p:sp>
      <p:sp>
        <p:nvSpPr>
          <p:cNvPr id="10" name="Subtítulo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2235994"/>
            <a:ext cx="4076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Programador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Sênior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ViaSuper</a:t>
            </a:r>
            <a:endParaRPr lang="pt-BR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xmlns="" id="{0B0C7F08-FEB4-4434-A732-224E0F72EAAB}"/>
              </a:ext>
            </a:extLst>
          </p:cNvPr>
          <p:cNvSpPr txBox="1"/>
          <p:nvPr/>
        </p:nvSpPr>
        <p:spPr>
          <a:xfrm>
            <a:off x="461963" y="2764690"/>
            <a:ext cx="36042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</a:rPr>
              <a:t>Luiz Henrique </a:t>
            </a:r>
            <a:r>
              <a:rPr lang="pt-BR" sz="2400" b="1" err="1">
                <a:solidFill>
                  <a:srgbClr val="FDD90B"/>
                </a:solidFill>
              </a:rPr>
              <a:t>Clazzer</a:t>
            </a:r>
            <a:endParaRPr lang="pt-BR" err="1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xmlns="" id="{9A5B1BB5-AC56-49F3-AC2A-95FFC2AFAE14}"/>
              </a:ext>
            </a:extLst>
          </p:cNvPr>
          <p:cNvSpPr txBox="1"/>
          <p:nvPr/>
        </p:nvSpPr>
        <p:spPr>
          <a:xfrm>
            <a:off x="497681" y="3202782"/>
            <a:ext cx="4076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SM/</a:t>
            </a:r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Programador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Sênior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bg1">
                    <a:lumMod val="75000"/>
                  </a:schemeClr>
                </a:solidFill>
              </a:rPr>
              <a:t>Tecnologia</a:t>
            </a:r>
            <a:endParaRPr lang="pt-BR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kg">
            <a:extLst>
              <a:ext uri="{FF2B5EF4-FFF2-40B4-BE49-F238E27FC236}">
                <a16:creationId xmlns:a16="http://schemas.microsoft.com/office/drawing/2014/main" xmlns="" id="{831BB60F-5F26-401A-A4EA-9E539FD5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B48B737F-E47F-4E9D-98DF-29E441B7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8C2218-9B97-40C7-96B1-029953BFA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" y="-12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" dur="49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49302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Class</a:t>
            </a:r>
            <a:r>
              <a:rPr lang="pt-BR" sz="2400" b="1">
                <a:solidFill>
                  <a:srgbClr val="FDD90B"/>
                </a:solidFill>
              </a:rPr>
              <a:t> e Record </a:t>
            </a:r>
            <a:r>
              <a:rPr lang="pt-BR" sz="2400" b="1" err="1">
                <a:solidFill>
                  <a:srgbClr val="FDD90B"/>
                </a:solidFill>
              </a:rPr>
              <a:t>Helpers</a:t>
            </a:r>
            <a:r>
              <a:rPr lang="pt-BR" sz="2400" b="1">
                <a:solidFill>
                  <a:srgbClr val="FDD90B"/>
                </a:solidFill>
              </a:rPr>
              <a:t>  (Delphi XE 2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)</a:t>
            </a:r>
            <a:endParaRPr lang="pt-BR" sz="2400">
              <a:cs typeface="Calibri"/>
            </a:endParaRPr>
          </a:p>
        </p:txBody>
      </p:sp>
      <p:sp>
        <p:nvSpPr>
          <p:cNvPr id="9" name="Tópico4">
            <a:extLst>
              <a:ext uri="{FF2B5EF4-FFF2-40B4-BE49-F238E27FC236}">
                <a16:creationId xmlns:a16="http://schemas.microsoft.com/office/drawing/2014/main" xmlns="" id="{F570F605-A5ED-46B6-A752-047C917EB338}"/>
              </a:ext>
            </a:extLst>
          </p:cNvPr>
          <p:cNvSpPr txBox="1"/>
          <p:nvPr/>
        </p:nvSpPr>
        <p:spPr>
          <a:xfrm>
            <a:off x="402432" y="1392759"/>
            <a:ext cx="631555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Recurso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POO para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estender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as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funcionalidades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classes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Sem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herança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Sem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alterar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a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classe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original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: Class Helper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Tipo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Nativos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: Record Helpers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85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45294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Custom</a:t>
            </a:r>
            <a:r>
              <a:rPr lang="pt-BR" sz="2400" b="1">
                <a:solidFill>
                  <a:srgbClr val="FDD90B"/>
                </a:solidFill>
              </a:rPr>
              <a:t> </a:t>
            </a:r>
            <a:r>
              <a:rPr lang="pt-BR" sz="2400" b="1" err="1">
                <a:solidFill>
                  <a:srgbClr val="FDD90B"/>
                </a:solidFill>
              </a:rPr>
              <a:t>Attributes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(Delphi 2010)</a:t>
            </a:r>
          </a:p>
        </p:txBody>
      </p:sp>
      <p:sp>
        <p:nvSpPr>
          <p:cNvPr id="9" name="Tópico4">
            <a:extLst>
              <a:ext uri="{FF2B5EF4-FFF2-40B4-BE49-F238E27FC236}">
                <a16:creationId xmlns:a16="http://schemas.microsoft.com/office/drawing/2014/main" xmlns="" id="{F570F605-A5ED-46B6-A752-047C917EB338}"/>
              </a:ext>
            </a:extLst>
          </p:cNvPr>
          <p:cNvSpPr txBox="1"/>
          <p:nvPr/>
        </p:nvSpPr>
        <p:spPr>
          <a:xfrm>
            <a:off x="402432" y="1392759"/>
            <a:ext cx="6315551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Atributo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para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definir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informações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adicionais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sobre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um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método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propriedade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cs typeface="Calibri"/>
              </a:rPr>
              <a:t>classe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Bastante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utilizado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ORM's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Deixa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código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mais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limpo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Centraliza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validações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>
              <a:buClr>
                <a:srgbClr val="FDD90B"/>
              </a:buClr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8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65329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</a:rPr>
              <a:t>RTTI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–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Runtime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Type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Information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(Delphi 7)</a:t>
            </a:r>
          </a:p>
        </p:txBody>
      </p:sp>
      <p:sp>
        <p:nvSpPr>
          <p:cNvPr id="2" name="Tópico4">
            <a:extLst>
              <a:ext uri="{FF2B5EF4-FFF2-40B4-BE49-F238E27FC236}">
                <a16:creationId xmlns:a16="http://schemas.microsoft.com/office/drawing/2014/main" xmlns="" id="{6EC66A51-645C-48C7-A39F-C61FEE85D36F}"/>
              </a:ext>
            </a:extLst>
          </p:cNvPr>
          <p:cNvSpPr txBox="1"/>
          <p:nvPr/>
        </p:nvSpPr>
        <p:spPr>
          <a:xfrm>
            <a:off x="391649" y="1328061"/>
            <a:ext cx="822293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Reflexão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(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ou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instrospecção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):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Capacidade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que as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linguagens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programação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tem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para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permitir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que se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criem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classes com o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conhecimento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sua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própria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estrutura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.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4">
            <a:extLst>
              <a:ext uri="{FF2B5EF4-FFF2-40B4-BE49-F238E27FC236}">
                <a16:creationId xmlns:a16="http://schemas.microsoft.com/office/drawing/2014/main" xmlns="" id="{D43BD78E-C259-46FD-A248-57FD8449C649}"/>
              </a:ext>
            </a:extLst>
          </p:cNvPr>
          <p:cNvSpPr txBox="1"/>
          <p:nvPr/>
        </p:nvSpPr>
        <p:spPr>
          <a:xfrm>
            <a:off x="388185" y="2178136"/>
            <a:ext cx="84010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Compilador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disponibiliza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informações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sobre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tipos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(classes)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tempo 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execução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5" name="Tópico4">
            <a:extLst>
              <a:ext uri="{FF2B5EF4-FFF2-40B4-BE49-F238E27FC236}">
                <a16:creationId xmlns:a16="http://schemas.microsoft.com/office/drawing/2014/main" xmlns="" id="{9D4FFC1A-0A6F-4BA6-91CA-7B6D03693B48}"/>
              </a:ext>
            </a:extLst>
          </p:cNvPr>
          <p:cNvSpPr txBox="1"/>
          <p:nvPr/>
        </p:nvSpPr>
        <p:spPr>
          <a:xfrm>
            <a:off x="384721" y="2790705"/>
            <a:ext cx="84010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Na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versão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2010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foi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atualizada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reformulada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documentada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.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7" name="Tópico4">
            <a:extLst>
              <a:ext uri="{FF2B5EF4-FFF2-40B4-BE49-F238E27FC236}">
                <a16:creationId xmlns:a16="http://schemas.microsoft.com/office/drawing/2014/main" xmlns="" id="{DD297E96-54F1-4EB1-98E5-CCE3567E40F0}"/>
              </a:ext>
            </a:extLst>
          </p:cNvPr>
          <p:cNvSpPr txBox="1"/>
          <p:nvPr/>
        </p:nvSpPr>
        <p:spPr>
          <a:xfrm>
            <a:off x="381257" y="3366163"/>
            <a:ext cx="84010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Permite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acessar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/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alterar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Propriedades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e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Variáveis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checar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CustromAttributes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além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invocar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Métodos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6" name="Tópico4">
            <a:extLst>
              <a:ext uri="{FF2B5EF4-FFF2-40B4-BE49-F238E27FC236}">
                <a16:creationId xmlns:a16="http://schemas.microsoft.com/office/drawing/2014/main" xmlns="" id="{12D05339-689A-497C-BB82-E582F12981F3}"/>
              </a:ext>
            </a:extLst>
          </p:cNvPr>
          <p:cNvSpPr txBox="1"/>
          <p:nvPr/>
        </p:nvSpPr>
        <p:spPr>
          <a:xfrm>
            <a:off x="390782" y="4175788"/>
            <a:ext cx="84010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3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65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74432"/>
            <a:ext cx="524035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Anonymous</a:t>
            </a:r>
            <a:r>
              <a:rPr lang="pt-BR" sz="2400" b="1">
                <a:solidFill>
                  <a:srgbClr val="FDD90B"/>
                </a:solidFill>
              </a:rPr>
              <a:t> </a:t>
            </a:r>
            <a:r>
              <a:rPr lang="pt-BR" sz="2400" b="1" err="1">
                <a:solidFill>
                  <a:srgbClr val="FDD90B"/>
                </a:solidFill>
              </a:rPr>
              <a:t>Methods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 (Delphi 2009)</a:t>
            </a:r>
            <a:endParaRPr lang="pt-BR" err="1"/>
          </a:p>
        </p:txBody>
      </p:sp>
      <p:sp>
        <p:nvSpPr>
          <p:cNvPr id="10" name="Tópico1">
            <a:extLst>
              <a:ext uri="{FF2B5EF4-FFF2-40B4-BE49-F238E27FC236}">
                <a16:creationId xmlns:a16="http://schemas.microsoft.com/office/drawing/2014/main" xmlns="" id="{7ED5255E-20C8-4FBB-9672-A55720BEC4B1}"/>
              </a:ext>
            </a:extLst>
          </p:cNvPr>
          <p:cNvSpPr txBox="1"/>
          <p:nvPr/>
        </p:nvSpPr>
        <p:spPr>
          <a:xfrm>
            <a:off x="495300" y="1224773"/>
            <a:ext cx="68435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Referência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para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  <a:cs typeface="Calibri"/>
              </a:rPr>
              <a:t>uma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  <a:cs typeface="Calibri"/>
              </a:rPr>
              <a:t>procedure</a:t>
            </a: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 um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  <a:cs typeface="Calibri"/>
              </a:rPr>
              <a:t>function</a:t>
            </a:r>
          </a:p>
        </p:txBody>
      </p:sp>
      <p:sp>
        <p:nvSpPr>
          <p:cNvPr id="11" name="Tópico2">
            <a:extLst>
              <a:ext uri="{FF2B5EF4-FFF2-40B4-BE49-F238E27FC236}">
                <a16:creationId xmlns:a16="http://schemas.microsoft.com/office/drawing/2014/main" xmlns="" id="{283FB9AC-4B0D-49EB-82B8-FA8FA5F26B74}"/>
              </a:ext>
            </a:extLst>
          </p:cNvPr>
          <p:cNvSpPr txBox="1"/>
          <p:nvPr/>
        </p:nvSpPr>
        <p:spPr>
          <a:xfrm>
            <a:off x="495300" y="1663687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Invocar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Métodos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sem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Declaração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Prévia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2">
            <a:extLst>
              <a:ext uri="{FF2B5EF4-FFF2-40B4-BE49-F238E27FC236}">
                <a16:creationId xmlns:a16="http://schemas.microsoft.com/office/drawing/2014/main" xmlns="" id="{968FF26E-95CF-47F7-A0CB-277E1BD720CF}"/>
              </a:ext>
            </a:extLst>
          </p:cNvPr>
          <p:cNvSpPr txBox="1"/>
          <p:nvPr/>
        </p:nvSpPr>
        <p:spPr>
          <a:xfrm>
            <a:off x="491836" y="2083282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Passagem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Parâmetros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2">
            <a:extLst>
              <a:ext uri="{FF2B5EF4-FFF2-40B4-BE49-F238E27FC236}">
                <a16:creationId xmlns:a16="http://schemas.microsoft.com/office/drawing/2014/main" xmlns="" id="{44350D40-F6A3-49C1-89B5-149E5C562080}"/>
              </a:ext>
            </a:extLst>
          </p:cNvPr>
          <p:cNvSpPr txBox="1"/>
          <p:nvPr/>
        </p:nvSpPr>
        <p:spPr>
          <a:xfrm>
            <a:off x="494217" y="2571438"/>
            <a:ext cx="52392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Code</a:t>
            </a:r>
            <a:endParaRPr lang="en-US" err="1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64068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dirty="0">
                <a:solidFill>
                  <a:srgbClr val="FDD90B"/>
                </a:solidFill>
              </a:rPr>
              <a:t>Programação Orientada a Aspectos</a:t>
            </a:r>
            <a:r>
              <a:rPr lang="pt-BR" sz="2400" b="1" dirty="0">
                <a:solidFill>
                  <a:srgbClr val="FDD90B"/>
                </a:solidFill>
                <a:cs typeface="Calibri"/>
              </a:rPr>
              <a:t>  (Delphi XE)</a:t>
            </a:r>
            <a:endParaRPr lang="pt-BR" dirty="0"/>
          </a:p>
        </p:txBody>
      </p:sp>
      <p:sp>
        <p:nvSpPr>
          <p:cNvPr id="9" name="Tópico4">
            <a:extLst>
              <a:ext uri="{FF2B5EF4-FFF2-40B4-BE49-F238E27FC236}">
                <a16:creationId xmlns:a16="http://schemas.microsoft.com/office/drawing/2014/main" xmlns="" id="{F570F605-A5ED-46B6-A752-047C917EB338}"/>
              </a:ext>
            </a:extLst>
          </p:cNvPr>
          <p:cNvSpPr txBox="1"/>
          <p:nvPr/>
        </p:nvSpPr>
        <p:spPr>
          <a:xfrm>
            <a:off x="391649" y="1328061"/>
            <a:ext cx="631555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Conceito de programação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4">
            <a:extLst>
              <a:ext uri="{FF2B5EF4-FFF2-40B4-BE49-F238E27FC236}">
                <a16:creationId xmlns:a16="http://schemas.microsoft.com/office/drawing/2014/main" xmlns="" id="{E8868804-C06D-49EC-9900-8C84CDBB2BDB}"/>
              </a:ext>
            </a:extLst>
          </p:cNvPr>
          <p:cNvSpPr txBox="1"/>
          <p:nvPr/>
        </p:nvSpPr>
        <p:spPr>
          <a:xfrm>
            <a:off x="393087" y="1793169"/>
            <a:ext cx="73830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Encapsula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funcionalidades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que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são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comuns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 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cs typeface="Calibri"/>
              </a:rPr>
              <a:t>muitos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lugares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4">
            <a:extLst>
              <a:ext uri="{FF2B5EF4-FFF2-40B4-BE49-F238E27FC236}">
                <a16:creationId xmlns:a16="http://schemas.microsoft.com/office/drawing/2014/main" xmlns="" id="{F4073AC8-642D-4D3D-BF05-EBF15548086A}"/>
              </a:ext>
            </a:extLst>
          </p:cNvPr>
          <p:cNvSpPr txBox="1"/>
          <p:nvPr/>
        </p:nvSpPr>
        <p:spPr>
          <a:xfrm>
            <a:off x="394525" y="2355324"/>
            <a:ext cx="738306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"Toda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funcionalidade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que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não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se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refere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execução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regras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negócio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não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deve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estar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presente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implementação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dos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métodos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classe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". 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5" name="Tópico4">
            <a:extLst>
              <a:ext uri="{FF2B5EF4-FFF2-40B4-BE49-F238E27FC236}">
                <a16:creationId xmlns:a16="http://schemas.microsoft.com/office/drawing/2014/main" xmlns="" id="{B029C877-17C6-49C1-BA72-9E54F323FC05}"/>
              </a:ext>
            </a:extLst>
          </p:cNvPr>
          <p:cNvSpPr txBox="1"/>
          <p:nvPr/>
        </p:nvSpPr>
        <p:spPr>
          <a:xfrm>
            <a:off x="395963" y="3122356"/>
            <a:ext cx="73830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Joinpoints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Pontos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bem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definidos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para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execução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dos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aspectos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.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8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74615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>
                <a:solidFill>
                  <a:srgbClr val="FDD90B"/>
                </a:solidFill>
              </a:rPr>
              <a:t>Programação Orientada a Aspectos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no Delphi  (Delphi XE)</a:t>
            </a:r>
            <a:endParaRPr lang="pt-BR"/>
          </a:p>
        </p:txBody>
      </p:sp>
      <p:sp>
        <p:nvSpPr>
          <p:cNvPr id="9" name="Tópico4">
            <a:extLst>
              <a:ext uri="{FF2B5EF4-FFF2-40B4-BE49-F238E27FC236}">
                <a16:creationId xmlns:a16="http://schemas.microsoft.com/office/drawing/2014/main" xmlns="" id="{F570F605-A5ED-46B6-A752-047C917EB338}"/>
              </a:ext>
            </a:extLst>
          </p:cNvPr>
          <p:cNvSpPr txBox="1"/>
          <p:nvPr/>
        </p:nvSpPr>
        <p:spPr>
          <a:xfrm>
            <a:off x="391649" y="1328061"/>
            <a:ext cx="631555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TVirtualMethodInterceptor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4">
            <a:extLst>
              <a:ext uri="{FF2B5EF4-FFF2-40B4-BE49-F238E27FC236}">
                <a16:creationId xmlns:a16="http://schemas.microsoft.com/office/drawing/2014/main" xmlns="" id="{E8868804-C06D-49EC-9900-8C84CDBB2BDB}"/>
              </a:ext>
            </a:extLst>
          </p:cNvPr>
          <p:cNvSpPr txBox="1"/>
          <p:nvPr/>
        </p:nvSpPr>
        <p:spPr>
          <a:xfrm>
            <a:off x="393087" y="2289188"/>
            <a:ext cx="73830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JoinPoints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: 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OnBefore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OnAfter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OnException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4" name="Tópico4">
            <a:extLst>
              <a:ext uri="{FF2B5EF4-FFF2-40B4-BE49-F238E27FC236}">
                <a16:creationId xmlns:a16="http://schemas.microsoft.com/office/drawing/2014/main" xmlns="" id="{F4073AC8-642D-4D3D-BF05-EBF15548086A}"/>
              </a:ext>
            </a:extLst>
          </p:cNvPr>
          <p:cNvSpPr txBox="1"/>
          <p:nvPr/>
        </p:nvSpPr>
        <p:spPr>
          <a:xfrm>
            <a:off x="394525" y="3250315"/>
            <a:ext cx="73830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Métodos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Anônimos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Calibri"/>
              </a:rPr>
              <a:t> + RTTI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cs typeface="Calibri"/>
              </a:rPr>
              <a:t>CustomAttributes</a:t>
            </a: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5" name="Tópico4">
            <a:extLst>
              <a:ext uri="{FF2B5EF4-FFF2-40B4-BE49-F238E27FC236}">
                <a16:creationId xmlns:a16="http://schemas.microsoft.com/office/drawing/2014/main" xmlns="" id="{EF6E8D54-FE43-4AFC-B65D-1507424C8FB0}"/>
              </a:ext>
            </a:extLst>
          </p:cNvPr>
          <p:cNvSpPr txBox="1"/>
          <p:nvPr/>
        </p:nvSpPr>
        <p:spPr>
          <a:xfrm>
            <a:off x="389762" y="4017078"/>
            <a:ext cx="73830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kg">
            <a:extLst>
              <a:ext uri="{FF2B5EF4-FFF2-40B4-BE49-F238E27FC236}">
                <a16:creationId xmlns:a16="http://schemas.microsoft.com/office/drawing/2014/main" xmlns="" id="{EAA88F29-9EE5-466D-A135-E1F31BBE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8695759A-9202-49B9-953C-1D5463C7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xmlns="" id="{28D494BF-9A53-43DF-90EB-3FDAF7B15BC3}"/>
              </a:ext>
            </a:extLst>
          </p:cNvPr>
          <p:cNvSpPr txBox="1"/>
          <p:nvPr/>
        </p:nvSpPr>
        <p:spPr>
          <a:xfrm>
            <a:off x="495300" y="488203"/>
            <a:ext cx="590253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b="1" err="1">
                <a:solidFill>
                  <a:srgbClr val="FDD90B"/>
                </a:solidFill>
              </a:rPr>
              <a:t>Strict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Private e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Strict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</a:t>
            </a:r>
            <a:r>
              <a:rPr lang="pt-BR" sz="2400" b="1" err="1">
                <a:solidFill>
                  <a:srgbClr val="FDD90B"/>
                </a:solidFill>
                <a:cs typeface="Calibri"/>
              </a:rPr>
              <a:t>Protected</a:t>
            </a:r>
            <a:r>
              <a:rPr lang="pt-BR" sz="2400" b="1">
                <a:solidFill>
                  <a:srgbClr val="FDD90B"/>
                </a:solidFill>
                <a:cs typeface="Calibri"/>
              </a:rPr>
              <a:t> (Delphi XE)</a:t>
            </a:r>
            <a:endParaRPr lang="pt-BR"/>
          </a:p>
        </p:txBody>
      </p:sp>
      <p:sp>
        <p:nvSpPr>
          <p:cNvPr id="9" name="Tópico4">
            <a:extLst>
              <a:ext uri="{FF2B5EF4-FFF2-40B4-BE49-F238E27FC236}">
                <a16:creationId xmlns:a16="http://schemas.microsoft.com/office/drawing/2014/main" xmlns="" id="{F570F605-A5ED-46B6-A752-047C917EB338}"/>
              </a:ext>
            </a:extLst>
          </p:cNvPr>
          <p:cNvSpPr txBox="1"/>
          <p:nvPr/>
        </p:nvSpPr>
        <p:spPr>
          <a:xfrm>
            <a:off x="402432" y="1392759"/>
            <a:ext cx="6672738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Classes amigas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Restringe o escopo de visibildade dos atributos</a:t>
            </a: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Trata a falha de escopo de Private e Protected entre classes amigas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2" name="Tópico4">
            <a:extLst>
              <a:ext uri="{FF2B5EF4-FFF2-40B4-BE49-F238E27FC236}">
                <a16:creationId xmlns:a16="http://schemas.microsoft.com/office/drawing/2014/main" xmlns="" id="{1E9C1433-C59E-4BF1-8942-D300470D2470}"/>
              </a:ext>
            </a:extLst>
          </p:cNvPr>
          <p:cNvSpPr txBox="1"/>
          <p:nvPr/>
        </p:nvSpPr>
        <p:spPr>
          <a:xfrm>
            <a:off x="404813" y="3781153"/>
            <a:ext cx="6672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85000"/>
                  </a:schemeClr>
                </a:solidFill>
                <a:cs typeface="Calibri"/>
              </a:rPr>
              <a:t>Code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pPr marL="285750" indent="-285750">
              <a:buClr>
                <a:srgbClr val="FDD90B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" dur="49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471</Words>
  <Application>Microsoft Office PowerPoint</Application>
  <PresentationFormat>On-screen Show (16:9)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Borges dos Santos</dc:creator>
  <cp:lastModifiedBy>Luiz Henrique</cp:lastModifiedBy>
  <cp:revision>14</cp:revision>
  <dcterms:modified xsi:type="dcterms:W3CDTF">2018-08-31T03:38:46Z</dcterms:modified>
</cp:coreProperties>
</file>