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Sifonn" charset="1" panose="00000000000000000000"/>
      <p:regular r:id="rId15"/>
    </p:embeddedFont>
    <p:embeddedFont>
      <p:font typeface="Josefin Sans Bold" charset="1" panose="00000000000000000000"/>
      <p:regular r:id="rId16"/>
    </p:embeddedFont>
    <p:embeddedFont>
      <p:font typeface="Josefin Sans" charset="1" panose="00000000000000000000"/>
      <p:regular r:id="rId17"/>
    </p:embeddedFont>
    <p:embeddedFont>
      <p:font typeface="Open Sans Bold" charset="1" panose="020B0806030504020204"/>
      <p:regular r:id="rId18"/>
    </p:embeddedFont>
    <p:embeddedFont>
      <p:font typeface="Open Sans Light" charset="1" panose="020B03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4956" y="5143500"/>
            <a:ext cx="18917913" cy="5143500"/>
            <a:chOff x="0" y="0"/>
            <a:chExt cx="4982495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2495" cy="1354667"/>
            </a:xfrm>
            <a:custGeom>
              <a:avLst/>
              <a:gdLst/>
              <a:ahLst/>
              <a:cxnLst/>
              <a:rect r="r" b="b" t="t" l="l"/>
              <a:pathLst>
                <a:path h="1354667" w="4982495">
                  <a:moveTo>
                    <a:pt x="0" y="0"/>
                  </a:moveTo>
                  <a:lnTo>
                    <a:pt x="4982495" y="0"/>
                  </a:lnTo>
                  <a:lnTo>
                    <a:pt x="4982495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DFE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982495" cy="1383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39305" y="953399"/>
            <a:ext cx="3705460" cy="4043657"/>
            <a:chOff x="0" y="0"/>
            <a:chExt cx="1641893" cy="17917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41893" cy="1791748"/>
            </a:xfrm>
            <a:custGeom>
              <a:avLst/>
              <a:gdLst/>
              <a:ahLst/>
              <a:cxnLst/>
              <a:rect r="r" b="b" t="t" l="l"/>
              <a:pathLst>
                <a:path h="1791748" w="1641893">
                  <a:moveTo>
                    <a:pt x="73126" y="0"/>
                  </a:moveTo>
                  <a:lnTo>
                    <a:pt x="1568766" y="0"/>
                  </a:lnTo>
                  <a:cubicBezTo>
                    <a:pt x="1588161" y="0"/>
                    <a:pt x="1606761" y="7704"/>
                    <a:pt x="1620474" y="21418"/>
                  </a:cubicBezTo>
                  <a:cubicBezTo>
                    <a:pt x="1634188" y="35132"/>
                    <a:pt x="1641893" y="53732"/>
                    <a:pt x="1641893" y="73126"/>
                  </a:cubicBezTo>
                  <a:lnTo>
                    <a:pt x="1641893" y="1718621"/>
                  </a:lnTo>
                  <a:cubicBezTo>
                    <a:pt x="1641893" y="1738016"/>
                    <a:pt x="1634188" y="1756616"/>
                    <a:pt x="1620474" y="1770330"/>
                  </a:cubicBezTo>
                  <a:cubicBezTo>
                    <a:pt x="1606761" y="1784043"/>
                    <a:pt x="1588161" y="1791748"/>
                    <a:pt x="1568766" y="1791748"/>
                  </a:cubicBezTo>
                  <a:lnTo>
                    <a:pt x="73126" y="1791748"/>
                  </a:lnTo>
                  <a:cubicBezTo>
                    <a:pt x="53732" y="1791748"/>
                    <a:pt x="35132" y="1784043"/>
                    <a:pt x="21418" y="1770330"/>
                  </a:cubicBezTo>
                  <a:cubicBezTo>
                    <a:pt x="7704" y="1756616"/>
                    <a:pt x="0" y="1738016"/>
                    <a:pt x="0" y="1718621"/>
                  </a:cubicBezTo>
                  <a:lnTo>
                    <a:pt x="0" y="73126"/>
                  </a:lnTo>
                  <a:cubicBezTo>
                    <a:pt x="0" y="53732"/>
                    <a:pt x="7704" y="35132"/>
                    <a:pt x="21418" y="21418"/>
                  </a:cubicBezTo>
                  <a:cubicBezTo>
                    <a:pt x="35132" y="7704"/>
                    <a:pt x="53732" y="0"/>
                    <a:pt x="73126" y="0"/>
                  </a:cubicBezTo>
                  <a:close/>
                </a:path>
              </a:pathLst>
            </a:custGeom>
            <a:solidFill>
              <a:srgbClr val="75E1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641893" cy="1820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339305" y="1086357"/>
            <a:ext cx="3705460" cy="4043657"/>
          </a:xfrm>
          <a:custGeom>
            <a:avLst/>
            <a:gdLst/>
            <a:ahLst/>
            <a:cxnLst/>
            <a:rect r="r" b="b" t="t" l="l"/>
            <a:pathLst>
              <a:path h="4043657" w="3705460">
                <a:moveTo>
                  <a:pt x="0" y="0"/>
                </a:moveTo>
                <a:lnTo>
                  <a:pt x="3705460" y="0"/>
                </a:lnTo>
                <a:lnTo>
                  <a:pt x="3705460" y="4043657"/>
                </a:lnTo>
                <a:lnTo>
                  <a:pt x="0" y="4043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191547" y="953399"/>
            <a:ext cx="3705460" cy="4043657"/>
            <a:chOff x="0" y="0"/>
            <a:chExt cx="1641893" cy="17917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41893" cy="1791748"/>
            </a:xfrm>
            <a:custGeom>
              <a:avLst/>
              <a:gdLst/>
              <a:ahLst/>
              <a:cxnLst/>
              <a:rect r="r" b="b" t="t" l="l"/>
              <a:pathLst>
                <a:path h="1791748" w="1641893">
                  <a:moveTo>
                    <a:pt x="73126" y="0"/>
                  </a:moveTo>
                  <a:lnTo>
                    <a:pt x="1568766" y="0"/>
                  </a:lnTo>
                  <a:cubicBezTo>
                    <a:pt x="1588161" y="0"/>
                    <a:pt x="1606761" y="7704"/>
                    <a:pt x="1620474" y="21418"/>
                  </a:cubicBezTo>
                  <a:cubicBezTo>
                    <a:pt x="1634188" y="35132"/>
                    <a:pt x="1641893" y="53732"/>
                    <a:pt x="1641893" y="73126"/>
                  </a:cubicBezTo>
                  <a:lnTo>
                    <a:pt x="1641893" y="1718621"/>
                  </a:lnTo>
                  <a:cubicBezTo>
                    <a:pt x="1641893" y="1738016"/>
                    <a:pt x="1634188" y="1756616"/>
                    <a:pt x="1620474" y="1770330"/>
                  </a:cubicBezTo>
                  <a:cubicBezTo>
                    <a:pt x="1606761" y="1784043"/>
                    <a:pt x="1588161" y="1791748"/>
                    <a:pt x="1568766" y="1791748"/>
                  </a:cubicBezTo>
                  <a:lnTo>
                    <a:pt x="73126" y="1791748"/>
                  </a:lnTo>
                  <a:cubicBezTo>
                    <a:pt x="53732" y="1791748"/>
                    <a:pt x="35132" y="1784043"/>
                    <a:pt x="21418" y="1770330"/>
                  </a:cubicBezTo>
                  <a:cubicBezTo>
                    <a:pt x="7704" y="1756616"/>
                    <a:pt x="0" y="1738016"/>
                    <a:pt x="0" y="1718621"/>
                  </a:cubicBezTo>
                  <a:lnTo>
                    <a:pt x="0" y="73126"/>
                  </a:lnTo>
                  <a:cubicBezTo>
                    <a:pt x="0" y="53732"/>
                    <a:pt x="7704" y="35132"/>
                    <a:pt x="21418" y="21418"/>
                  </a:cubicBezTo>
                  <a:cubicBezTo>
                    <a:pt x="35132" y="7704"/>
                    <a:pt x="53732" y="0"/>
                    <a:pt x="73126" y="0"/>
                  </a:cubicBezTo>
                  <a:close/>
                </a:path>
              </a:pathLst>
            </a:custGeom>
            <a:solidFill>
              <a:srgbClr val="E175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641893" cy="1820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626243" y="1335466"/>
            <a:ext cx="2836068" cy="3661590"/>
          </a:xfrm>
          <a:custGeom>
            <a:avLst/>
            <a:gdLst/>
            <a:ahLst/>
            <a:cxnLst/>
            <a:rect r="r" b="b" t="t" l="l"/>
            <a:pathLst>
              <a:path h="3661590" w="2836068">
                <a:moveTo>
                  <a:pt x="0" y="0"/>
                </a:moveTo>
                <a:lnTo>
                  <a:pt x="2836069" y="0"/>
                </a:lnTo>
                <a:lnTo>
                  <a:pt x="2836069" y="3661590"/>
                </a:lnTo>
                <a:lnTo>
                  <a:pt x="0" y="36615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339305" y="5220575"/>
            <a:ext cx="3705460" cy="4043657"/>
            <a:chOff x="0" y="0"/>
            <a:chExt cx="1641893" cy="17917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1893" cy="1791748"/>
            </a:xfrm>
            <a:custGeom>
              <a:avLst/>
              <a:gdLst/>
              <a:ahLst/>
              <a:cxnLst/>
              <a:rect r="r" b="b" t="t" l="l"/>
              <a:pathLst>
                <a:path h="1791748" w="1641893">
                  <a:moveTo>
                    <a:pt x="73126" y="0"/>
                  </a:moveTo>
                  <a:lnTo>
                    <a:pt x="1568766" y="0"/>
                  </a:lnTo>
                  <a:cubicBezTo>
                    <a:pt x="1588161" y="0"/>
                    <a:pt x="1606761" y="7704"/>
                    <a:pt x="1620474" y="21418"/>
                  </a:cubicBezTo>
                  <a:cubicBezTo>
                    <a:pt x="1634188" y="35132"/>
                    <a:pt x="1641893" y="53732"/>
                    <a:pt x="1641893" y="73126"/>
                  </a:cubicBezTo>
                  <a:lnTo>
                    <a:pt x="1641893" y="1718621"/>
                  </a:lnTo>
                  <a:cubicBezTo>
                    <a:pt x="1641893" y="1738016"/>
                    <a:pt x="1634188" y="1756616"/>
                    <a:pt x="1620474" y="1770330"/>
                  </a:cubicBezTo>
                  <a:cubicBezTo>
                    <a:pt x="1606761" y="1784043"/>
                    <a:pt x="1588161" y="1791748"/>
                    <a:pt x="1568766" y="1791748"/>
                  </a:cubicBezTo>
                  <a:lnTo>
                    <a:pt x="73126" y="1791748"/>
                  </a:lnTo>
                  <a:cubicBezTo>
                    <a:pt x="53732" y="1791748"/>
                    <a:pt x="35132" y="1784043"/>
                    <a:pt x="21418" y="1770330"/>
                  </a:cubicBezTo>
                  <a:cubicBezTo>
                    <a:pt x="7704" y="1756616"/>
                    <a:pt x="0" y="1738016"/>
                    <a:pt x="0" y="1718621"/>
                  </a:cubicBezTo>
                  <a:lnTo>
                    <a:pt x="0" y="73126"/>
                  </a:lnTo>
                  <a:cubicBezTo>
                    <a:pt x="0" y="53732"/>
                    <a:pt x="7704" y="35132"/>
                    <a:pt x="21418" y="21418"/>
                  </a:cubicBezTo>
                  <a:cubicBezTo>
                    <a:pt x="35132" y="7704"/>
                    <a:pt x="53732" y="0"/>
                    <a:pt x="73126" y="0"/>
                  </a:cubicBezTo>
                  <a:close/>
                </a:path>
              </a:pathLst>
            </a:custGeom>
            <a:solidFill>
              <a:srgbClr val="9475E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641893" cy="1820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388127" y="5303238"/>
            <a:ext cx="3656638" cy="4030363"/>
          </a:xfrm>
          <a:custGeom>
            <a:avLst/>
            <a:gdLst/>
            <a:ahLst/>
            <a:cxnLst/>
            <a:rect r="r" b="b" t="t" l="l"/>
            <a:pathLst>
              <a:path h="4030363" w="3656638">
                <a:moveTo>
                  <a:pt x="0" y="0"/>
                </a:moveTo>
                <a:lnTo>
                  <a:pt x="3656638" y="0"/>
                </a:lnTo>
                <a:lnTo>
                  <a:pt x="3656638" y="4030363"/>
                </a:lnTo>
                <a:lnTo>
                  <a:pt x="0" y="40303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0366" y="5220575"/>
            <a:ext cx="3705460" cy="4043657"/>
            <a:chOff x="0" y="0"/>
            <a:chExt cx="1641893" cy="17917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41893" cy="1791748"/>
            </a:xfrm>
            <a:custGeom>
              <a:avLst/>
              <a:gdLst/>
              <a:ahLst/>
              <a:cxnLst/>
              <a:rect r="r" b="b" t="t" l="l"/>
              <a:pathLst>
                <a:path h="1791748" w="1641893">
                  <a:moveTo>
                    <a:pt x="73126" y="0"/>
                  </a:moveTo>
                  <a:lnTo>
                    <a:pt x="1568766" y="0"/>
                  </a:lnTo>
                  <a:cubicBezTo>
                    <a:pt x="1588161" y="0"/>
                    <a:pt x="1606761" y="7704"/>
                    <a:pt x="1620474" y="21418"/>
                  </a:cubicBezTo>
                  <a:cubicBezTo>
                    <a:pt x="1634188" y="35132"/>
                    <a:pt x="1641893" y="53732"/>
                    <a:pt x="1641893" y="73126"/>
                  </a:cubicBezTo>
                  <a:lnTo>
                    <a:pt x="1641893" y="1718621"/>
                  </a:lnTo>
                  <a:cubicBezTo>
                    <a:pt x="1641893" y="1738016"/>
                    <a:pt x="1634188" y="1756616"/>
                    <a:pt x="1620474" y="1770330"/>
                  </a:cubicBezTo>
                  <a:cubicBezTo>
                    <a:pt x="1606761" y="1784043"/>
                    <a:pt x="1588161" y="1791748"/>
                    <a:pt x="1568766" y="1791748"/>
                  </a:cubicBezTo>
                  <a:lnTo>
                    <a:pt x="73126" y="1791748"/>
                  </a:lnTo>
                  <a:cubicBezTo>
                    <a:pt x="53732" y="1791748"/>
                    <a:pt x="35132" y="1784043"/>
                    <a:pt x="21418" y="1770330"/>
                  </a:cubicBezTo>
                  <a:cubicBezTo>
                    <a:pt x="7704" y="1756616"/>
                    <a:pt x="0" y="1738016"/>
                    <a:pt x="0" y="1718621"/>
                  </a:cubicBezTo>
                  <a:lnTo>
                    <a:pt x="0" y="73126"/>
                  </a:lnTo>
                  <a:cubicBezTo>
                    <a:pt x="0" y="53732"/>
                    <a:pt x="7704" y="35132"/>
                    <a:pt x="21418" y="21418"/>
                  </a:cubicBezTo>
                  <a:cubicBezTo>
                    <a:pt x="35132" y="7704"/>
                    <a:pt x="53732" y="0"/>
                    <a:pt x="73126" y="0"/>
                  </a:cubicBezTo>
                  <a:close/>
                </a:path>
              </a:pathLst>
            </a:custGeom>
            <a:solidFill>
              <a:srgbClr val="0343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641893" cy="1820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3327878" y="5417122"/>
            <a:ext cx="3289842" cy="3916479"/>
          </a:xfrm>
          <a:custGeom>
            <a:avLst/>
            <a:gdLst/>
            <a:ahLst/>
            <a:cxnLst/>
            <a:rect r="r" b="b" t="t" l="l"/>
            <a:pathLst>
              <a:path h="3916479" w="3289842">
                <a:moveTo>
                  <a:pt x="0" y="0"/>
                </a:moveTo>
                <a:lnTo>
                  <a:pt x="3289843" y="0"/>
                </a:lnTo>
                <a:lnTo>
                  <a:pt x="3289843" y="3916479"/>
                </a:lnTo>
                <a:lnTo>
                  <a:pt x="0" y="3916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28700" y="3354329"/>
            <a:ext cx="5799843" cy="610178"/>
            <a:chOff x="0" y="0"/>
            <a:chExt cx="1527531" cy="1607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27531" cy="160705"/>
            </a:xfrm>
            <a:custGeom>
              <a:avLst/>
              <a:gdLst/>
              <a:ahLst/>
              <a:cxnLst/>
              <a:rect r="r" b="b" t="t" l="l"/>
              <a:pathLst>
                <a:path h="160705" w="1527531">
                  <a:moveTo>
                    <a:pt x="68077" y="0"/>
                  </a:moveTo>
                  <a:lnTo>
                    <a:pt x="1459453" y="0"/>
                  </a:lnTo>
                  <a:cubicBezTo>
                    <a:pt x="1497051" y="0"/>
                    <a:pt x="1527531" y="30479"/>
                    <a:pt x="1527531" y="68077"/>
                  </a:cubicBezTo>
                  <a:lnTo>
                    <a:pt x="1527531" y="92628"/>
                  </a:lnTo>
                  <a:cubicBezTo>
                    <a:pt x="1527531" y="130226"/>
                    <a:pt x="1497051" y="160705"/>
                    <a:pt x="1459453" y="160705"/>
                  </a:cubicBezTo>
                  <a:lnTo>
                    <a:pt x="68077" y="160705"/>
                  </a:lnTo>
                  <a:cubicBezTo>
                    <a:pt x="30479" y="160705"/>
                    <a:pt x="0" y="130226"/>
                    <a:pt x="0" y="92628"/>
                  </a:cubicBezTo>
                  <a:lnTo>
                    <a:pt x="0" y="68077"/>
                  </a:lnTo>
                  <a:cubicBezTo>
                    <a:pt x="0" y="30479"/>
                    <a:pt x="30479" y="0"/>
                    <a:pt x="68077" y="0"/>
                  </a:cubicBezTo>
                  <a:close/>
                </a:path>
              </a:pathLst>
            </a:custGeom>
            <a:solidFill>
              <a:srgbClr val="FFBF0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527531" cy="189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28700" y="4301657"/>
            <a:ext cx="5284347" cy="610178"/>
            <a:chOff x="0" y="0"/>
            <a:chExt cx="1391762" cy="16070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91762" cy="160705"/>
            </a:xfrm>
            <a:custGeom>
              <a:avLst/>
              <a:gdLst/>
              <a:ahLst/>
              <a:cxnLst/>
              <a:rect r="r" b="b" t="t" l="l"/>
              <a:pathLst>
                <a:path h="160705" w="1391762">
                  <a:moveTo>
                    <a:pt x="74718" y="0"/>
                  </a:moveTo>
                  <a:lnTo>
                    <a:pt x="1317044" y="0"/>
                  </a:lnTo>
                  <a:cubicBezTo>
                    <a:pt x="1358310" y="0"/>
                    <a:pt x="1391762" y="33453"/>
                    <a:pt x="1391762" y="74718"/>
                  </a:cubicBezTo>
                  <a:lnTo>
                    <a:pt x="1391762" y="85987"/>
                  </a:lnTo>
                  <a:cubicBezTo>
                    <a:pt x="1391762" y="127253"/>
                    <a:pt x="1358310" y="160705"/>
                    <a:pt x="1317044" y="160705"/>
                  </a:cubicBezTo>
                  <a:lnTo>
                    <a:pt x="74718" y="160705"/>
                  </a:lnTo>
                  <a:cubicBezTo>
                    <a:pt x="54902" y="160705"/>
                    <a:pt x="35897" y="152833"/>
                    <a:pt x="21885" y="138821"/>
                  </a:cubicBezTo>
                  <a:cubicBezTo>
                    <a:pt x="7872" y="124808"/>
                    <a:pt x="0" y="105803"/>
                    <a:pt x="0" y="85987"/>
                  </a:cubicBezTo>
                  <a:lnTo>
                    <a:pt x="0" y="74718"/>
                  </a:lnTo>
                  <a:cubicBezTo>
                    <a:pt x="0" y="33453"/>
                    <a:pt x="33453" y="0"/>
                    <a:pt x="74718" y="0"/>
                  </a:cubicBezTo>
                  <a:close/>
                </a:path>
              </a:pathLst>
            </a:custGeom>
            <a:solidFill>
              <a:srgbClr val="FFBF03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1391762" cy="189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152621" y="3459682"/>
            <a:ext cx="760565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6000" spc="210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EMOFAKE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52621" y="6533711"/>
            <a:ext cx="7079454" cy="1592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8"/>
              </a:lnSpc>
            </a:pPr>
            <a:r>
              <a:rPr lang="en-US" sz="2874" spc="143" b="true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Girish - 500109971</a:t>
            </a:r>
          </a:p>
          <a:p>
            <a:pPr algn="l">
              <a:lnSpc>
                <a:spcPts val="4168"/>
              </a:lnSpc>
            </a:pPr>
            <a:r>
              <a:rPr lang="en-US" sz="2874" spc="143" b="true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Yash Kesarwani - 500109497</a:t>
            </a:r>
          </a:p>
          <a:p>
            <a:pPr algn="l">
              <a:lnSpc>
                <a:spcPts val="4168"/>
              </a:lnSpc>
            </a:pPr>
            <a:r>
              <a:rPr lang="en-US" b="true" sz="2874" spc="143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Aryan Singh Payaal - 500093654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7068" y="-280210"/>
            <a:ext cx="6557135" cy="10847419"/>
            <a:chOff x="0" y="0"/>
            <a:chExt cx="1726982" cy="2856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6982" cy="2856933"/>
            </a:xfrm>
            <a:custGeom>
              <a:avLst/>
              <a:gdLst/>
              <a:ahLst/>
              <a:cxnLst/>
              <a:rect r="r" b="b" t="t" l="l"/>
              <a:pathLst>
                <a:path h="2856933" w="1726982">
                  <a:moveTo>
                    <a:pt x="0" y="0"/>
                  </a:moveTo>
                  <a:lnTo>
                    <a:pt x="1726982" y="0"/>
                  </a:lnTo>
                  <a:lnTo>
                    <a:pt x="1726982" y="2856933"/>
                  </a:lnTo>
                  <a:lnTo>
                    <a:pt x="0" y="2856933"/>
                  </a:lnTo>
                  <a:close/>
                </a:path>
              </a:pathLst>
            </a:custGeom>
            <a:solidFill>
              <a:srgbClr val="FFDFE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726982" cy="2885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43507" y="4396908"/>
            <a:ext cx="4366538" cy="610178"/>
            <a:chOff x="0" y="0"/>
            <a:chExt cx="1150035" cy="1607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0035" cy="160705"/>
            </a:xfrm>
            <a:custGeom>
              <a:avLst/>
              <a:gdLst/>
              <a:ahLst/>
              <a:cxnLst/>
              <a:rect r="r" b="b" t="t" l="l"/>
              <a:pathLst>
                <a:path h="160705" w="1150035">
                  <a:moveTo>
                    <a:pt x="80353" y="0"/>
                  </a:moveTo>
                  <a:lnTo>
                    <a:pt x="1069682" y="0"/>
                  </a:lnTo>
                  <a:cubicBezTo>
                    <a:pt x="1114060" y="0"/>
                    <a:pt x="1150035" y="35975"/>
                    <a:pt x="1150035" y="80353"/>
                  </a:cubicBezTo>
                  <a:lnTo>
                    <a:pt x="1150035" y="80353"/>
                  </a:lnTo>
                  <a:cubicBezTo>
                    <a:pt x="1150035" y="124730"/>
                    <a:pt x="1114060" y="160705"/>
                    <a:pt x="1069682" y="160705"/>
                  </a:cubicBezTo>
                  <a:lnTo>
                    <a:pt x="80353" y="160705"/>
                  </a:lnTo>
                  <a:cubicBezTo>
                    <a:pt x="35975" y="160705"/>
                    <a:pt x="0" y="124730"/>
                    <a:pt x="0" y="80353"/>
                  </a:cubicBezTo>
                  <a:lnTo>
                    <a:pt x="0" y="80353"/>
                  </a:lnTo>
                  <a:cubicBezTo>
                    <a:pt x="0" y="35975"/>
                    <a:pt x="35975" y="0"/>
                    <a:pt x="8035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150035" cy="189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19257" y="5369479"/>
            <a:ext cx="4015036" cy="610178"/>
            <a:chOff x="0" y="0"/>
            <a:chExt cx="1057458" cy="1607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7458" cy="160705"/>
            </a:xfrm>
            <a:custGeom>
              <a:avLst/>
              <a:gdLst/>
              <a:ahLst/>
              <a:cxnLst/>
              <a:rect r="r" b="b" t="t" l="l"/>
              <a:pathLst>
                <a:path h="160705" w="1057458">
                  <a:moveTo>
                    <a:pt x="80353" y="0"/>
                  </a:moveTo>
                  <a:lnTo>
                    <a:pt x="977105" y="0"/>
                  </a:lnTo>
                  <a:cubicBezTo>
                    <a:pt x="998416" y="0"/>
                    <a:pt x="1018854" y="8466"/>
                    <a:pt x="1033923" y="23535"/>
                  </a:cubicBezTo>
                  <a:cubicBezTo>
                    <a:pt x="1048992" y="38604"/>
                    <a:pt x="1057458" y="59042"/>
                    <a:pt x="1057458" y="80353"/>
                  </a:cubicBezTo>
                  <a:lnTo>
                    <a:pt x="1057458" y="80353"/>
                  </a:lnTo>
                  <a:cubicBezTo>
                    <a:pt x="1057458" y="124730"/>
                    <a:pt x="1021483" y="160705"/>
                    <a:pt x="977105" y="160705"/>
                  </a:cubicBezTo>
                  <a:lnTo>
                    <a:pt x="80353" y="160705"/>
                  </a:lnTo>
                  <a:cubicBezTo>
                    <a:pt x="35975" y="160705"/>
                    <a:pt x="0" y="124730"/>
                    <a:pt x="0" y="80353"/>
                  </a:cubicBezTo>
                  <a:lnTo>
                    <a:pt x="0" y="80353"/>
                  </a:lnTo>
                  <a:cubicBezTo>
                    <a:pt x="0" y="35975"/>
                    <a:pt x="35975" y="0"/>
                    <a:pt x="8035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057458" cy="189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077827" y="557987"/>
            <a:ext cx="4280597" cy="1969075"/>
          </a:xfrm>
          <a:custGeom>
            <a:avLst/>
            <a:gdLst/>
            <a:ahLst/>
            <a:cxnLst/>
            <a:rect r="r" b="b" t="t" l="l"/>
            <a:pathLst>
              <a:path h="1969075" w="4280597">
                <a:moveTo>
                  <a:pt x="0" y="0"/>
                </a:moveTo>
                <a:lnTo>
                  <a:pt x="4280597" y="0"/>
                </a:lnTo>
                <a:lnTo>
                  <a:pt x="4280597" y="1969074"/>
                </a:lnTo>
                <a:lnTo>
                  <a:pt x="0" y="1969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99573" y="4638675"/>
            <a:ext cx="3854404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spc="210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Abstract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59864" y="3301082"/>
            <a:ext cx="12162734" cy="4670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5"/>
              </a:lnSpc>
            </a:pPr>
            <a:r>
              <a:rPr lang="en-US" sz="3761" b="true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EmoFake (EF):</a:t>
            </a:r>
            <a:r>
              <a:rPr lang="en-US" sz="3761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Audio deepfakes altering emotions </a:t>
            </a:r>
          </a:p>
          <a:p>
            <a:pPr algn="l">
              <a:lnSpc>
                <a:spcPts val="5265"/>
              </a:lnSpc>
            </a:pPr>
            <a:r>
              <a:rPr lang="en-US" sz="3761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while preserving identity and content.</a:t>
            </a:r>
          </a:p>
          <a:p>
            <a:pPr algn="l">
              <a:lnSpc>
                <a:spcPts val="5265"/>
              </a:lnSpc>
            </a:pPr>
            <a:r>
              <a:rPr lang="en-US" sz="3761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761" b="true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Hypothesis:</a:t>
            </a:r>
            <a:r>
              <a:rPr lang="en-US" sz="3761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Multilingual Speech Foundation Models (SFMs) excel in EF Detection (EFD).</a:t>
            </a:r>
          </a:p>
          <a:p>
            <a:pPr algn="l">
              <a:lnSpc>
                <a:spcPts val="5265"/>
              </a:lnSpc>
            </a:pPr>
            <a:r>
              <a:rPr lang="en-US" sz="3761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761" b="true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Results: </a:t>
            </a:r>
            <a:r>
              <a:rPr lang="en-US" sz="3761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SFMs outperformed individual models and previous SOTA methods.</a:t>
            </a:r>
          </a:p>
          <a:p>
            <a:pPr algn="l">
              <a:lnSpc>
                <a:spcPts val="526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70501">
            <a:off x="1408292" y="-7661433"/>
            <a:ext cx="16425187" cy="16957902"/>
          </a:xfrm>
          <a:custGeom>
            <a:avLst/>
            <a:gdLst/>
            <a:ahLst/>
            <a:cxnLst/>
            <a:rect r="r" b="b" t="t" l="l"/>
            <a:pathLst>
              <a:path h="16957902" w="16425187">
                <a:moveTo>
                  <a:pt x="0" y="0"/>
                </a:moveTo>
                <a:lnTo>
                  <a:pt x="16425187" y="0"/>
                </a:lnTo>
                <a:lnTo>
                  <a:pt x="16425187" y="16957902"/>
                </a:lnTo>
                <a:lnTo>
                  <a:pt x="0" y="16957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38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8510" y="8333839"/>
            <a:ext cx="1220381" cy="1316097"/>
          </a:xfrm>
          <a:custGeom>
            <a:avLst/>
            <a:gdLst/>
            <a:ahLst/>
            <a:cxnLst/>
            <a:rect r="r" b="b" t="t" l="l"/>
            <a:pathLst>
              <a:path h="1316097" w="1220381">
                <a:moveTo>
                  <a:pt x="0" y="0"/>
                </a:moveTo>
                <a:lnTo>
                  <a:pt x="1220380" y="0"/>
                </a:lnTo>
                <a:lnTo>
                  <a:pt x="1220380" y="1316097"/>
                </a:lnTo>
                <a:lnTo>
                  <a:pt x="0" y="1316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82411" y="508583"/>
            <a:ext cx="7723179" cy="194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29"/>
              </a:lnSpc>
            </a:pPr>
            <a:r>
              <a:rPr lang="en-US" sz="12263" spc="429">
                <a:solidFill>
                  <a:srgbClr val="CE0600"/>
                </a:solidFill>
                <a:latin typeface="Sifonn"/>
                <a:ea typeface="Sifonn"/>
                <a:cs typeface="Sifonn"/>
                <a:sym typeface="Sifonn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47695" y="3725043"/>
            <a:ext cx="14546382" cy="5533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b="true" sz="4344" spc="217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EmoFake: </a:t>
            </a:r>
            <a:r>
              <a:rPr lang="en-US" sz="4344" spc="217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Alters emotion in speech subtly, impacting trust</a:t>
            </a:r>
          </a:p>
          <a:p>
            <a:pPr algn="just">
              <a:lnSpc>
                <a:spcPts val="6299"/>
              </a:lnSpc>
            </a:pPr>
            <a:r>
              <a:rPr lang="en-US" sz="4344" spc="217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and communication.</a:t>
            </a:r>
          </a:p>
          <a:p>
            <a:pPr algn="just">
              <a:lnSpc>
                <a:spcPts val="6299"/>
              </a:lnSpc>
            </a:pPr>
            <a:r>
              <a:rPr lang="en-US" b="true" sz="4344" spc="217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Implications:</a:t>
            </a:r>
            <a:r>
              <a:rPr lang="en-US" sz="4344" spc="217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Misuse can distort perceptions, cause manipulation, and erode trust.</a:t>
            </a:r>
          </a:p>
          <a:p>
            <a:pPr algn="just">
              <a:lnSpc>
                <a:spcPts val="6299"/>
              </a:lnSpc>
            </a:pPr>
            <a:r>
              <a:rPr lang="en-US" b="true" sz="4344" spc="217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Challenge:</a:t>
            </a:r>
            <a:r>
              <a:rPr lang="en-US" sz="4344" spc="217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Existing ADD methods fail to detect emotional changes effectively.</a:t>
            </a:r>
          </a:p>
          <a:p>
            <a:pPr algn="just">
              <a:lnSpc>
                <a:spcPts val="62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9656">
            <a:off x="-1750820" y="-8511206"/>
            <a:ext cx="21789639" cy="13588811"/>
          </a:xfrm>
          <a:custGeom>
            <a:avLst/>
            <a:gdLst/>
            <a:ahLst/>
            <a:cxnLst/>
            <a:rect r="r" b="b" t="t" l="l"/>
            <a:pathLst>
              <a:path h="13588811" w="21789639">
                <a:moveTo>
                  <a:pt x="0" y="0"/>
                </a:moveTo>
                <a:lnTo>
                  <a:pt x="21789640" y="0"/>
                </a:lnTo>
                <a:lnTo>
                  <a:pt x="21789640" y="13588812"/>
                </a:lnTo>
                <a:lnTo>
                  <a:pt x="0" y="13588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202" y="2754948"/>
            <a:ext cx="810332" cy="1505685"/>
          </a:xfrm>
          <a:custGeom>
            <a:avLst/>
            <a:gdLst/>
            <a:ahLst/>
            <a:cxnLst/>
            <a:rect r="r" b="b" t="t" l="l"/>
            <a:pathLst>
              <a:path h="1505685" w="810332">
                <a:moveTo>
                  <a:pt x="0" y="0"/>
                </a:moveTo>
                <a:lnTo>
                  <a:pt x="810332" y="0"/>
                </a:lnTo>
                <a:lnTo>
                  <a:pt x="810332" y="1505685"/>
                </a:lnTo>
                <a:lnTo>
                  <a:pt x="0" y="15056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62573" y="167261"/>
            <a:ext cx="10363422" cy="166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8"/>
              </a:lnSpc>
            </a:pPr>
            <a:r>
              <a:rPr lang="en-US" sz="10567" spc="369">
                <a:solidFill>
                  <a:srgbClr val="BA561F"/>
                </a:solidFill>
                <a:latin typeface="Sifonn"/>
                <a:ea typeface="Sifonn"/>
                <a:cs typeface="Sifonn"/>
                <a:sym typeface="Sifonn"/>
              </a:rPr>
              <a:t>Related 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5040" y="3194050"/>
            <a:ext cx="15017921" cy="606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44"/>
              </a:lnSpc>
            </a:pPr>
            <a:r>
              <a:rPr lang="en-US" b="true" sz="4720" spc="236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ADD Advances:</a:t>
            </a:r>
            <a:r>
              <a:rPr lang="en-US" sz="4720" spc="236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Progress in detecting identity-based deepfakes.</a:t>
            </a:r>
          </a:p>
          <a:p>
            <a:pPr algn="just">
              <a:lnSpc>
                <a:spcPts val="6844"/>
              </a:lnSpc>
            </a:pPr>
            <a:r>
              <a:rPr lang="en-US" b="true" sz="4720" spc="236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EmoFake Challenges:</a:t>
            </a:r>
            <a:r>
              <a:rPr lang="en-US" sz="4720" spc="236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Limited research on emotion-specific detection.</a:t>
            </a:r>
          </a:p>
          <a:p>
            <a:pPr algn="just">
              <a:lnSpc>
                <a:spcPts val="6844"/>
              </a:lnSpc>
            </a:pPr>
            <a:r>
              <a:rPr lang="en-US" b="true" sz="4720" spc="236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Key Models:</a:t>
            </a:r>
            <a:r>
              <a:rPr lang="en-US" sz="4720" spc="236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Success of multilingual SFMs (e.g., UniSpeech-SAT,Wav2vec2) in cross-linguistic tasks.</a:t>
            </a:r>
          </a:p>
          <a:p>
            <a:pPr algn="l">
              <a:lnSpc>
                <a:spcPts val="684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70501">
            <a:off x="1863891" y="-9097419"/>
            <a:ext cx="16425187" cy="16957902"/>
          </a:xfrm>
          <a:custGeom>
            <a:avLst/>
            <a:gdLst/>
            <a:ahLst/>
            <a:cxnLst/>
            <a:rect r="r" b="b" t="t" l="l"/>
            <a:pathLst>
              <a:path h="16957902" w="16425187">
                <a:moveTo>
                  <a:pt x="0" y="0"/>
                </a:moveTo>
                <a:lnTo>
                  <a:pt x="16425188" y="0"/>
                </a:lnTo>
                <a:lnTo>
                  <a:pt x="16425188" y="16957902"/>
                </a:lnTo>
                <a:lnTo>
                  <a:pt x="0" y="16957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38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0225" y="2966620"/>
            <a:ext cx="1107202" cy="859591"/>
          </a:xfrm>
          <a:custGeom>
            <a:avLst/>
            <a:gdLst/>
            <a:ahLst/>
            <a:cxnLst/>
            <a:rect r="r" b="b" t="t" l="l"/>
            <a:pathLst>
              <a:path h="859591" w="1107202">
                <a:moveTo>
                  <a:pt x="0" y="0"/>
                </a:moveTo>
                <a:lnTo>
                  <a:pt x="1107202" y="0"/>
                </a:lnTo>
                <a:lnTo>
                  <a:pt x="1107202" y="859591"/>
                </a:lnTo>
                <a:lnTo>
                  <a:pt x="0" y="859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90600"/>
            <a:ext cx="16551169" cy="1116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1"/>
              </a:lnSpc>
            </a:pPr>
            <a:r>
              <a:rPr lang="en-US" sz="7105" spc="248">
                <a:solidFill>
                  <a:srgbClr val="CD970A"/>
                </a:solidFill>
                <a:latin typeface="Sifonn"/>
                <a:ea typeface="Sifonn"/>
                <a:cs typeface="Sifonn"/>
                <a:sym typeface="Sifonn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87427" y="3272590"/>
            <a:ext cx="15194666" cy="514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20"/>
              </a:lnSpc>
            </a:pPr>
            <a:r>
              <a:rPr lang="en-US" b="true" sz="4704" spc="235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New Threat:</a:t>
            </a:r>
            <a:r>
              <a:rPr lang="en-US" sz="4704" spc="235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EF modifies emotion, preserving voice and content.</a:t>
            </a:r>
          </a:p>
          <a:p>
            <a:pPr algn="just">
              <a:lnSpc>
                <a:spcPts val="6820"/>
              </a:lnSpc>
            </a:pPr>
            <a:r>
              <a:rPr lang="en-US" b="true" sz="4704" spc="235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Need:</a:t>
            </a:r>
            <a:r>
              <a:rPr lang="en-US" sz="4704" spc="235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Specialized detection methods for subtle emotional changes.</a:t>
            </a:r>
          </a:p>
          <a:p>
            <a:pPr algn="just">
              <a:lnSpc>
                <a:spcPts val="6820"/>
              </a:lnSpc>
            </a:pPr>
            <a:r>
              <a:rPr lang="en-US" b="true" sz="4704" spc="235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Current Gap:</a:t>
            </a:r>
            <a:r>
              <a:rPr lang="en-US" sz="4704" spc="235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Traditional ADD methods fall short.</a:t>
            </a:r>
          </a:p>
          <a:p>
            <a:pPr algn="just">
              <a:lnSpc>
                <a:spcPts val="68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621526">
            <a:off x="345549" y="-7821356"/>
            <a:ext cx="21363044" cy="15799785"/>
          </a:xfrm>
          <a:custGeom>
            <a:avLst/>
            <a:gdLst/>
            <a:ahLst/>
            <a:cxnLst/>
            <a:rect r="r" b="b" t="t" l="l"/>
            <a:pathLst>
              <a:path h="15799785" w="21363044">
                <a:moveTo>
                  <a:pt x="0" y="0"/>
                </a:moveTo>
                <a:lnTo>
                  <a:pt x="21363043" y="0"/>
                </a:lnTo>
                <a:lnTo>
                  <a:pt x="21363043" y="15799785"/>
                </a:lnTo>
                <a:lnTo>
                  <a:pt x="0" y="15799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2045" t="-39310" r="0" b="-425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5530" y="3142001"/>
            <a:ext cx="1146340" cy="990020"/>
          </a:xfrm>
          <a:custGeom>
            <a:avLst/>
            <a:gdLst/>
            <a:ahLst/>
            <a:cxnLst/>
            <a:rect r="r" b="b" t="t" l="l"/>
            <a:pathLst>
              <a:path h="990020" w="1146340">
                <a:moveTo>
                  <a:pt x="0" y="0"/>
                </a:moveTo>
                <a:lnTo>
                  <a:pt x="1146340" y="0"/>
                </a:lnTo>
                <a:lnTo>
                  <a:pt x="1146340" y="990021"/>
                </a:lnTo>
                <a:lnTo>
                  <a:pt x="0" y="990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4376" y="800139"/>
            <a:ext cx="16714924" cy="153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47"/>
              </a:lnSpc>
            </a:pPr>
            <a:r>
              <a:rPr lang="en-US" sz="9718" spc="340">
                <a:solidFill>
                  <a:srgbClr val="255439"/>
                </a:solidFill>
                <a:latin typeface="Sifonn"/>
                <a:ea typeface="Sifonn"/>
                <a:cs typeface="Sifonn"/>
                <a:sym typeface="Sifonn"/>
              </a:rPr>
              <a:t> Goals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1870" y="5019675"/>
            <a:ext cx="15480881" cy="320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b="true" sz="4344" spc="217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Framework: </a:t>
            </a:r>
            <a:r>
              <a:rPr lang="en-US" sz="4344" spc="217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Build and test a model for EFD using SFMs.</a:t>
            </a:r>
          </a:p>
          <a:p>
            <a:pPr algn="just">
              <a:lnSpc>
                <a:spcPts val="6300"/>
              </a:lnSpc>
            </a:pPr>
            <a:r>
              <a:rPr lang="en-US" b="true" sz="4344" spc="217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Comparison:</a:t>
            </a:r>
            <a:r>
              <a:rPr lang="en-US" sz="4344" spc="217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Evaluate individual vs. fused models.</a:t>
            </a:r>
          </a:p>
          <a:p>
            <a:pPr algn="just">
              <a:lnSpc>
                <a:spcPts val="6300"/>
              </a:lnSpc>
            </a:pPr>
            <a:r>
              <a:rPr lang="en-US" b="true" sz="4344" spc="217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Outcome:</a:t>
            </a:r>
            <a:r>
              <a:rPr lang="en-US" sz="4344" spc="217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Propose a benchmark for EFD using SFM fusion.</a:t>
            </a:r>
          </a:p>
          <a:p>
            <a:pPr algn="just">
              <a:lnSpc>
                <a:spcPts val="63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1150" y="212291"/>
            <a:ext cx="11897597" cy="9741158"/>
          </a:xfrm>
          <a:custGeom>
            <a:avLst/>
            <a:gdLst/>
            <a:ahLst/>
            <a:cxnLst/>
            <a:rect r="r" b="b" t="t" l="l"/>
            <a:pathLst>
              <a:path h="9741158" w="11897597">
                <a:moveTo>
                  <a:pt x="0" y="0"/>
                </a:moveTo>
                <a:lnTo>
                  <a:pt x="11897597" y="0"/>
                </a:lnTo>
                <a:lnTo>
                  <a:pt x="11897597" y="9741158"/>
                </a:lnTo>
                <a:lnTo>
                  <a:pt x="0" y="974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28104" y="-1290429"/>
            <a:ext cx="20944209" cy="12867858"/>
            <a:chOff x="0" y="0"/>
            <a:chExt cx="27925611" cy="17157143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0" y="10679558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0" y="5334991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0" y="9577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5400000">
              <a:off x="5382874" y="10679558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5400000">
              <a:off x="5382874" y="5334991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5400000">
              <a:off x="5382874" y="9577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5400000">
              <a:off x="10726594" y="10669981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6" y="0"/>
                  </a:lnTo>
                  <a:lnTo>
                    <a:pt x="6477586" y="6477586"/>
                  </a:lnTo>
                  <a:lnTo>
                    <a:pt x="0" y="6477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5400000">
              <a:off x="10726594" y="5325414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6" y="0"/>
                  </a:lnTo>
                  <a:lnTo>
                    <a:pt x="6477586" y="6477586"/>
                  </a:lnTo>
                  <a:lnTo>
                    <a:pt x="0" y="6477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5400000">
              <a:off x="10726594" y="0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6" y="0"/>
                  </a:lnTo>
                  <a:lnTo>
                    <a:pt x="6477586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5400000">
              <a:off x="16109468" y="10669981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6"/>
                  </a:lnTo>
                  <a:lnTo>
                    <a:pt x="0" y="6477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400000">
              <a:off x="16109468" y="5325414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6"/>
                  </a:lnTo>
                  <a:lnTo>
                    <a:pt x="0" y="6477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5400000">
              <a:off x="16109468" y="0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-5400000">
              <a:off x="21448026" y="10679558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5400000">
              <a:off x="21448026" y="5334991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-5400000">
              <a:off x="21448026" y="9577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576546">
            <a:off x="-11466049" y="-4996023"/>
            <a:ext cx="20603498" cy="17925043"/>
          </a:xfrm>
          <a:custGeom>
            <a:avLst/>
            <a:gdLst/>
            <a:ahLst/>
            <a:cxnLst/>
            <a:rect r="r" b="b" t="t" l="l"/>
            <a:pathLst>
              <a:path h="17925043" w="20603498">
                <a:moveTo>
                  <a:pt x="0" y="0"/>
                </a:moveTo>
                <a:lnTo>
                  <a:pt x="20603498" y="0"/>
                </a:lnTo>
                <a:lnTo>
                  <a:pt x="20603498" y="17925043"/>
                </a:lnTo>
                <a:lnTo>
                  <a:pt x="0" y="17925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700708" y="4351427"/>
            <a:ext cx="4280597" cy="1969075"/>
          </a:xfrm>
          <a:custGeom>
            <a:avLst/>
            <a:gdLst/>
            <a:ahLst/>
            <a:cxnLst/>
            <a:rect r="r" b="b" t="t" l="l"/>
            <a:pathLst>
              <a:path h="1969075" w="4280597">
                <a:moveTo>
                  <a:pt x="0" y="0"/>
                </a:moveTo>
                <a:lnTo>
                  <a:pt x="4280597" y="0"/>
                </a:lnTo>
                <a:lnTo>
                  <a:pt x="4280597" y="1969075"/>
                </a:lnTo>
                <a:lnTo>
                  <a:pt x="0" y="19690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742945" y="3623075"/>
            <a:ext cx="8255525" cy="6100769"/>
          </a:xfrm>
          <a:custGeom>
            <a:avLst/>
            <a:gdLst/>
            <a:ahLst/>
            <a:cxnLst/>
            <a:rect r="r" b="b" t="t" l="l"/>
            <a:pathLst>
              <a:path h="6100769" w="8255525">
                <a:moveTo>
                  <a:pt x="0" y="0"/>
                </a:moveTo>
                <a:lnTo>
                  <a:pt x="8255526" y="0"/>
                </a:lnTo>
                <a:lnTo>
                  <a:pt x="8255526" y="6100769"/>
                </a:lnTo>
                <a:lnTo>
                  <a:pt x="0" y="61007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434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56813" y="3365368"/>
            <a:ext cx="5303896" cy="115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17"/>
              </a:lnSpc>
            </a:pPr>
            <a:r>
              <a:rPr lang="en-US" sz="7293" spc="255">
                <a:solidFill>
                  <a:srgbClr val="BB5047"/>
                </a:solidFill>
                <a:latin typeface="Sifonn"/>
                <a:ea typeface="Sifonn"/>
                <a:cs typeface="Sifonn"/>
                <a:sym typeface="Sifonn"/>
              </a:rPr>
              <a:t> Results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60708" y="776555"/>
            <a:ext cx="11419999" cy="2370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Validation:</a:t>
            </a:r>
            <a:r>
              <a:rPr lang="en-US" sz="268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Multilingual SFMs proved effective for EFD.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Models:</a:t>
            </a:r>
            <a:r>
              <a:rPr lang="en-US" sz="268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Outperformed individual SFMs and existing SOTA.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Metrics:</a:t>
            </a:r>
            <a:r>
              <a:rPr lang="en-US" sz="268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Higher precision, recall, and F1-scores.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b="true" sz="268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Robustness:</a:t>
            </a:r>
            <a:r>
              <a:rPr lang="en-US" sz="268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Consistent results across different languages and conditions.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28104" y="-1290429"/>
            <a:ext cx="20944209" cy="12867858"/>
            <a:chOff x="0" y="0"/>
            <a:chExt cx="27925611" cy="17157143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0" y="10679558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0" y="5334991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0" y="9577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5400000">
              <a:off x="5382874" y="10679558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5400000">
              <a:off x="5382874" y="5334991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5400000">
              <a:off x="5382874" y="9577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5400000">
              <a:off x="10726594" y="10669981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6" y="0"/>
                  </a:lnTo>
                  <a:lnTo>
                    <a:pt x="6477586" y="6477586"/>
                  </a:lnTo>
                  <a:lnTo>
                    <a:pt x="0" y="6477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5400000">
              <a:off x="10726594" y="5325414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6" y="0"/>
                  </a:lnTo>
                  <a:lnTo>
                    <a:pt x="6477586" y="6477586"/>
                  </a:lnTo>
                  <a:lnTo>
                    <a:pt x="0" y="6477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5400000">
              <a:off x="10726594" y="0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6" y="0"/>
                  </a:lnTo>
                  <a:lnTo>
                    <a:pt x="6477586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5400000">
              <a:off x="16109468" y="10669981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6"/>
                  </a:lnTo>
                  <a:lnTo>
                    <a:pt x="0" y="6477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400000">
              <a:off x="16109468" y="5325414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6"/>
                  </a:lnTo>
                  <a:lnTo>
                    <a:pt x="0" y="6477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5400000">
              <a:off x="16109468" y="0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-5400000">
              <a:off x="21448026" y="10679558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5400000">
              <a:off x="21448026" y="5334991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-5400000">
              <a:off x="21448026" y="9577"/>
              <a:ext cx="6477585" cy="6477585"/>
            </a:xfrm>
            <a:custGeom>
              <a:avLst/>
              <a:gdLst/>
              <a:ahLst/>
              <a:cxnLst/>
              <a:rect r="r" b="b" t="t" l="l"/>
              <a:pathLst>
                <a:path h="6477585" w="6477585">
                  <a:moveTo>
                    <a:pt x="0" y="0"/>
                  </a:moveTo>
                  <a:lnTo>
                    <a:pt x="6477585" y="0"/>
                  </a:lnTo>
                  <a:lnTo>
                    <a:pt x="6477585" y="6477585"/>
                  </a:lnTo>
                  <a:lnTo>
                    <a:pt x="0" y="6477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347068" y="8463797"/>
            <a:ext cx="18917913" cy="2110233"/>
            <a:chOff x="0" y="0"/>
            <a:chExt cx="4982495" cy="55578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982495" cy="555782"/>
            </a:xfrm>
            <a:custGeom>
              <a:avLst/>
              <a:gdLst/>
              <a:ahLst/>
              <a:cxnLst/>
              <a:rect r="r" b="b" t="t" l="l"/>
              <a:pathLst>
                <a:path h="555782" w="4982495">
                  <a:moveTo>
                    <a:pt x="0" y="0"/>
                  </a:moveTo>
                  <a:lnTo>
                    <a:pt x="4982495" y="0"/>
                  </a:lnTo>
                  <a:lnTo>
                    <a:pt x="4982495" y="555782"/>
                  </a:lnTo>
                  <a:lnTo>
                    <a:pt x="0" y="555782"/>
                  </a:lnTo>
                  <a:close/>
                </a:path>
              </a:pathLst>
            </a:custGeom>
            <a:solidFill>
              <a:srgbClr val="FFDFE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4982495" cy="584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308720" y="1745701"/>
            <a:ext cx="9681101" cy="5971955"/>
            <a:chOff x="0" y="0"/>
            <a:chExt cx="3593159" cy="221650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-9098" y="-6509"/>
              <a:ext cx="3607490" cy="2248556"/>
            </a:xfrm>
            <a:custGeom>
              <a:avLst/>
              <a:gdLst/>
              <a:ahLst/>
              <a:cxnLst/>
              <a:rect r="r" b="b" t="t" l="l"/>
              <a:pathLst>
                <a:path h="2248556" w="3607490">
                  <a:moveTo>
                    <a:pt x="63030" y="1655003"/>
                  </a:moveTo>
                  <a:cubicBezTo>
                    <a:pt x="63030" y="1655003"/>
                    <a:pt x="0" y="1408439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2714417" y="6965"/>
                  </a:cubicBezTo>
                  <a:cubicBezTo>
                    <a:pt x="2931165" y="16819"/>
                    <a:pt x="3135480" y="36481"/>
                    <a:pt x="3269668" y="101690"/>
                  </a:cubicBezTo>
                  <a:cubicBezTo>
                    <a:pt x="3525714" y="226120"/>
                    <a:pt x="3607490" y="459160"/>
                    <a:pt x="3602002" y="704684"/>
                  </a:cubicBezTo>
                  <a:cubicBezTo>
                    <a:pt x="3602002" y="704684"/>
                    <a:pt x="3558714" y="1013073"/>
                    <a:pt x="3566147" y="1248607"/>
                  </a:cubicBezTo>
                  <a:cubicBezTo>
                    <a:pt x="3573270" y="1396804"/>
                    <a:pt x="3580427" y="1592407"/>
                    <a:pt x="3580427" y="1592407"/>
                  </a:cubicBezTo>
                  <a:cubicBezTo>
                    <a:pt x="3563745" y="1808139"/>
                    <a:pt x="3449101" y="2018751"/>
                    <a:pt x="3252232" y="2130375"/>
                  </a:cubicBezTo>
                  <a:cubicBezTo>
                    <a:pt x="3101881" y="2215624"/>
                    <a:pt x="2903850" y="2230722"/>
                    <a:pt x="2300576" y="2219980"/>
                  </a:cubicBezTo>
                  <a:cubicBezTo>
                    <a:pt x="645952" y="2214703"/>
                    <a:pt x="384604" y="2248556"/>
                    <a:pt x="254278" y="2139399"/>
                  </a:cubicBezTo>
                  <a:cubicBezTo>
                    <a:pt x="145767" y="2048514"/>
                    <a:pt x="81795" y="1855202"/>
                    <a:pt x="63030" y="1655003"/>
                  </a:cubicBezTo>
                  <a:close/>
                </a:path>
              </a:pathLst>
            </a:custGeom>
            <a:solidFill>
              <a:srgbClr val="FDF7EF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3352622" y="1149870"/>
            <a:ext cx="11582757" cy="8369044"/>
          </a:xfrm>
          <a:custGeom>
            <a:avLst/>
            <a:gdLst/>
            <a:ahLst/>
            <a:cxnLst/>
            <a:rect r="r" b="b" t="t" l="l"/>
            <a:pathLst>
              <a:path h="8369044" w="11582757">
                <a:moveTo>
                  <a:pt x="0" y="0"/>
                </a:moveTo>
                <a:lnTo>
                  <a:pt x="11582756" y="0"/>
                </a:lnTo>
                <a:lnTo>
                  <a:pt x="11582756" y="8369044"/>
                </a:lnTo>
                <a:lnTo>
                  <a:pt x="0" y="8369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DAGV3QPfnTk</dc:identifier>
  <dcterms:modified xsi:type="dcterms:W3CDTF">2011-08-01T06:04:30Z</dcterms:modified>
  <cp:revision>1</cp:revision>
  <dc:title>Abstract</dc:title>
</cp:coreProperties>
</file>