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c38b14a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c38b14a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c38b14a4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c38b14a4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HOMEWORK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Write a Z-form for the sequence x(nT) = {1,2,3,4,5}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2. Write the Z-form for the sequence as a unit impulse σ(nT).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83400" y="190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HOMEWORK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792400"/>
            <a:ext cx="8520600" cy="42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i="1" lang="ru" sz="785"/>
              <a:t>fft(x[, n, axis, overwrite_x])</a:t>
            </a:r>
            <a:r>
              <a:rPr lang="ru" sz="785"/>
              <a:t> Direct FFT</a:t>
            </a:r>
            <a:endParaRPr sz="7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i="1" lang="ru" sz="785"/>
              <a:t>ifft(x[, n, axis, overwrite_x])</a:t>
            </a:r>
            <a:r>
              <a:rPr lang="ru" sz="785"/>
              <a:t> Inverse FFT</a:t>
            </a:r>
            <a:endParaRPr sz="7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i="1" lang="ru" sz="785"/>
              <a:t>fft2(x[, shape, axes, overwrite_x]) </a:t>
            </a:r>
            <a:r>
              <a:rPr lang="ru" sz="785"/>
              <a:t>2D forward FFT</a:t>
            </a:r>
            <a:endParaRPr sz="7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i="1" lang="ru" sz="785"/>
              <a:t>ifft2(x[, shape, axes, overwrite_x]) </a:t>
            </a:r>
            <a:r>
              <a:rPr lang="ru" sz="785"/>
              <a:t>2D inverse FFT</a:t>
            </a:r>
            <a:endParaRPr sz="7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i="1" lang="ru" sz="785"/>
              <a:t>rfft(x[, n, axis, overwrite_x])</a:t>
            </a:r>
            <a:r>
              <a:rPr lang="ru" sz="785"/>
              <a:t> Direct FFT of a real signal</a:t>
            </a:r>
            <a:endParaRPr sz="7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i="1" lang="ru" sz="785"/>
              <a:t>irfft(x[, n, axis, overwrite_x]) </a:t>
            </a:r>
            <a:r>
              <a:rPr lang="ru" sz="785"/>
              <a:t>Inverse FFT of a real signal</a:t>
            </a:r>
            <a:endParaRPr sz="7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i="1" lang="ru" sz="785"/>
              <a:t>dct(x[, type, n, axis, norm, overwrite_x])</a:t>
            </a:r>
            <a:r>
              <a:rPr lang="ru" sz="785"/>
              <a:t> Direct Cosine FT</a:t>
            </a:r>
            <a:endParaRPr sz="7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i="1" lang="ru" sz="785"/>
              <a:t>idct(x[, type, n, axis, norm, overwrite_x]) </a:t>
            </a:r>
            <a:r>
              <a:rPr lang="ru" sz="785"/>
              <a:t>Inverse Cosine FT</a:t>
            </a:r>
            <a:endParaRPr sz="7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i="1" lang="ru" sz="785"/>
              <a:t>dctn(x[, type, shape, axes, norm, overwrite_x]) </a:t>
            </a:r>
            <a:r>
              <a:rPr lang="ru" sz="785"/>
              <a:t>Multidimensional Direct Cosine FFT</a:t>
            </a:r>
            <a:endParaRPr i="1" sz="7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i="1" lang="ru" sz="785"/>
              <a:t>idctn(x[, type, shape, axes, norm, overwrite_x])</a:t>
            </a:r>
            <a:r>
              <a:rPr lang="ru" sz="785"/>
              <a:t> Multidimensional Inverse Cosine FFT</a:t>
            </a:r>
            <a:endParaRPr sz="7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i="1" lang="ru" sz="785"/>
              <a:t>dst(x[, type, n, axis, norm, overwrite_x])</a:t>
            </a:r>
            <a:r>
              <a:rPr lang="ru" sz="785"/>
              <a:t> Direct sine FT</a:t>
            </a:r>
            <a:endParaRPr sz="7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i="1" lang="ru" sz="785"/>
              <a:t>idst(x[, type, n, axis, norm, overwrite_x]) </a:t>
            </a:r>
            <a:r>
              <a:rPr lang="ru" sz="785"/>
              <a:t>Inverse sine FT</a:t>
            </a:r>
            <a:endParaRPr sz="7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i="1" lang="ru" sz="785"/>
              <a:t>dstn(x[, type, shape, axes, norm, overwrite_x]) </a:t>
            </a:r>
            <a:r>
              <a:rPr lang="ru" sz="785"/>
              <a:t>Multidimensional Direct sine FFT</a:t>
            </a:r>
            <a:endParaRPr i="1" sz="7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i="1" lang="ru" sz="785"/>
              <a:t>idstn(x[, type, shape, axes, norm, overwrite_x]) </a:t>
            </a:r>
            <a:r>
              <a:rPr lang="ru" sz="785"/>
              <a:t>Multidimensional inverse sine FFT</a:t>
            </a:r>
            <a:endParaRPr sz="78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