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ccbf6c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ccbf6c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HOMEWORK</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Let’s assume we have signal with 3 frequencies [7, 10, 20], last one is interference. Implement aliasing filter to cut it. No need to build it from scratch, whole scipy.signal is allowed. Bonus points for initially wrong function and explanation on why it’s wrong.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