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ccebd16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ccebd16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rowetel.com/?page_id=452" TargetMode="External"/><Relationship Id="rId4" Type="http://schemas.openxmlformats.org/officeDocument/2006/relationships/hyperlink" Target="https://github.com/gregorias/pycodec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HOMEWORK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There is a powerful open-source vocoder called Codec 2 (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http://www.rowetel.com/?page_id=452</a:t>
            </a:r>
            <a:r>
              <a:rPr lang="ru"/>
              <a:t>). It is based on LPC-LSP analysis and can work on incredibly low speeds - up to 500 bits per second! Install python interface for it (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https://github.com/gregorias/pycodec2</a:t>
            </a:r>
            <a:r>
              <a:rPr lang="ru"/>
              <a:t>) and run some simple file</a:t>
            </a:r>
            <a:r>
              <a:rPr lang="ru"/>
              <a:t> </a:t>
            </a:r>
            <a:r>
              <a:rPr lang="ru"/>
              <a:t>at the lowest possible settings. No need to submit any results.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