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ccf3b25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ccf3b25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iaaro/pydub/blob/master/API.markdow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HOMEWORK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Install pydub. Read API docs at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https://github.com/jiaaro/pydub/blob/master/API.markdown</a:t>
            </a:r>
            <a:r>
              <a:rPr lang="ru"/>
              <a:t> and try to change some basic parameters of the audio of your choice (like bit depth, bitrate, sample width) and try to find the difference between original and resulting audio.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