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ea75f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ea75f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peechbrain/speechbr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Install speechbrain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https://github.com/speechbrain/speechbrain</a:t>
            </a:r>
            <a:r>
              <a:rPr lang="ru"/>
              <a:t>). Study docs and implement MVDR beamformer with GCC localization (it’s already implemented in framework, you just need to find a way to smash it together and get the results) and plot a steering vector coordinates. Use the file in the folder OR, if you feel adventurous (and have a bunch of free time and more than one mic in your system), you can implement real time beamformer, capturing the sound from your mics (check sounddevice lib).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