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ceebe1b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ceebe1b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HOMEWORK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Install pyagc (https://github.com/jorgehatccrma/pyagc). Run any file through it and observe the result. Bonus points if you explain what’s not quite right with this lib.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