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ead99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ead99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udlows/python-pesq" TargetMode="External"/><Relationship Id="rId4" Type="http://schemas.openxmlformats.org/officeDocument/2006/relationships/hyperlink" Target="https://openbase.com/python/pypesq" TargetMode="External"/><Relationship Id="rId5" Type="http://schemas.openxmlformats.org/officeDocument/2006/relationships/hyperlink" Target="https://github.com/ludlows/python-pesq/tree/master/a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Install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https://github.com/ludlows/python-pesq</a:t>
            </a:r>
            <a:r>
              <a:rPr lang="ru"/>
              <a:t> AND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https://openbase.com/python/pypesq</a:t>
            </a:r>
            <a:r>
              <a:rPr lang="ru"/>
              <a:t> . Run example files from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https://github.com/ludlows/python-pesq/tree/master/audio</a:t>
            </a:r>
            <a:r>
              <a:rPr lang="ru"/>
              <a:t> through both. Check if the results are different and try to explain why, although backend of both libs is the same.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