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cea0511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cea0511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huggingface.co/speechbrain/sepformer-wsj02mi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HOMEWORK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Install speechbrain (if you didn’t do it while doing beamformer hw). Try out it’s speech separation models (e.g. Sepformer)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https://huggingface.co/speechbrain/sepformer-wsj02mix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Run example files through it and observe the result. Run the result and original through PESQ and SDR evaluators, make conclusions about the quality of the model.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