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ontserrat ExtraBold" panose="020F0502020204030204" pitchFamily="34" charset="0"/>
      <p:bold r:id="rId4"/>
      <p:italic r:id="rId5"/>
      <p:boldItalic r:id="rId6"/>
    </p:embeddedFont>
    <p:embeddedFont>
      <p:font typeface="Montserrat Light" panose="020F03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40" userDrawn="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pos="34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b164282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b164282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x">
  <p:cSld name="TITLE_AND_BODY">
    <p:bg>
      <p:bgPr>
        <a:solidFill>
          <a:srgbClr val="FFD1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747075"/>
            <a:ext cx="2088253" cy="9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1397150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pots light yellow">
  <p:cSld name="TITLE_AND_TWO_COLUMNS_1_1_3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92700" y="216425"/>
            <a:ext cx="81972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70" name="Google Shape;70;p12"/>
          <p:cNvGrpSpPr/>
          <p:nvPr/>
        </p:nvGrpSpPr>
        <p:grpSpPr>
          <a:xfrm>
            <a:off x="-11124" y="100"/>
            <a:ext cx="559824" cy="5143500"/>
            <a:chOff x="-11124" y="100"/>
            <a:chExt cx="559824" cy="5143500"/>
          </a:xfrm>
        </p:grpSpPr>
        <p:sp>
          <p:nvSpPr>
            <p:cNvPr id="71" name="Google Shape;71;p12"/>
            <p:cNvSpPr/>
            <p:nvPr/>
          </p:nvSpPr>
          <p:spPr>
            <a:xfrm>
              <a:off x="0" y="100"/>
              <a:ext cx="548700" cy="5143500"/>
            </a:xfrm>
            <a:prstGeom prst="rect">
              <a:avLst/>
            </a:prstGeom>
            <a:solidFill>
              <a:srgbClr val="FFD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pic>
          <p:nvPicPr>
            <p:cNvPr id="72" name="Google Shape;72;p12"/>
            <p:cNvPicPr preferRelativeResize="0"/>
            <p:nvPr/>
          </p:nvPicPr>
          <p:blipFill rotWithShape="1">
            <a:blip r:embed="rId2">
              <a:alphaModFix/>
            </a:blip>
            <a:srcRect r="3892"/>
            <a:stretch/>
          </p:blipFill>
          <p:spPr>
            <a:xfrm>
              <a:off x="-11124" y="100"/>
              <a:ext cx="5487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966" y="4589900"/>
            <a:ext cx="440751" cy="3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390006" y="455216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 sz="140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92700" y="976850"/>
            <a:ext cx="39378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 rotWithShape="1">
          <a:blip r:embed="rId4">
            <a:alphaModFix amt="80000"/>
          </a:blip>
          <a:srcRect r="63834"/>
          <a:stretch/>
        </p:blipFill>
        <p:spPr>
          <a:xfrm>
            <a:off x="8390001" y="162450"/>
            <a:ext cx="586679" cy="7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4845151" y="976850"/>
            <a:ext cx="39861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143075"/>
            <a:ext cx="8520600" cy="2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556785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/>
              <a:pPr/>
              <a:t>1</a:t>
            </a:fld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793785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Sem.6: Expectation</a:t>
            </a:r>
            <a:endParaRPr sz="4000" dirty="0"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11700" y="1645881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MSAI Probability Fall 2021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Normal Distribution Graph Icons - Download Free Vector Icons | Noun Project">
            <a:extLst>
              <a:ext uri="{FF2B5EF4-FFF2-40B4-BE49-F238E27FC236}">
                <a16:creationId xmlns:a16="http://schemas.microsoft.com/office/drawing/2014/main" id="{A44EFB97-A023-744F-83CA-C501E5B1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2374901" cy="237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E9CC5-8E94-C040-93F0-A6D6720BE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80" y="2415038"/>
            <a:ext cx="2440640" cy="59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irafe-ai_beta">
  <a:themeElements>
    <a:clrScheme name="Simple Light">
      <a:dk1>
        <a:srgbClr val="1E1E1F"/>
      </a:dk1>
      <a:lt1>
        <a:srgbClr val="FFFFFF"/>
      </a:lt1>
      <a:dk2>
        <a:srgbClr val="595959"/>
      </a:dk2>
      <a:lt2>
        <a:srgbClr val="EEEEEE"/>
      </a:lt2>
      <a:accent1>
        <a:srgbClr val="FFD100"/>
      </a:accent1>
      <a:accent2>
        <a:srgbClr val="212121"/>
      </a:accent2>
      <a:accent3>
        <a:srgbClr val="4D84A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Montserrat ExtraBold</vt:lpstr>
      <vt:lpstr>Arial</vt:lpstr>
      <vt:lpstr>Montserrat Light</vt:lpstr>
      <vt:lpstr>girafe-ai_beta</vt:lpstr>
      <vt:lpstr>Sem.6: Expectation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Fall 2021</dc:title>
  <cp:lastModifiedBy>Maxim</cp:lastModifiedBy>
  <cp:revision>12</cp:revision>
  <cp:lastPrinted>2021-10-28T18:31:59Z</cp:lastPrinted>
  <dcterms:modified xsi:type="dcterms:W3CDTF">2021-12-01T18:27:18Z</dcterms:modified>
</cp:coreProperties>
</file>