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793785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Lec.5: Random Variables &amp; Their Distributions – 2</a:t>
            </a:r>
            <a:endParaRPr sz="4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64588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Probability Fall 2021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 ExtraBold</vt:lpstr>
      <vt:lpstr>Montserrat Light</vt:lpstr>
      <vt:lpstr>Arial</vt:lpstr>
      <vt:lpstr>girafe-ai_beta</vt:lpstr>
      <vt:lpstr>Lec.5: Random Variables &amp; Their Distributions –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8</cp:revision>
  <cp:lastPrinted>2021-10-28T18:31:59Z</cp:lastPrinted>
  <dcterms:modified xsi:type="dcterms:W3CDTF">2021-11-10T17:29:00Z</dcterms:modified>
</cp:coreProperties>
</file>