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Montserrat ExtraBold" panose="020F0502020204030204" pitchFamily="34" charset="0"/>
      <p:bold r:id="rId4"/>
      <p:italic r:id="rId5"/>
      <p:boldItalic r:id="rId6"/>
    </p:embeddedFont>
    <p:embeddedFont>
      <p:font typeface="Montserrat Light" panose="020F03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40" userDrawn="1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6"/>
  </p:normalViewPr>
  <p:slideViewPr>
    <p:cSldViewPr snapToGrid="0">
      <p:cViewPr varScale="1">
        <p:scale>
          <a:sx n="118" d="100"/>
          <a:sy n="118" d="100"/>
        </p:scale>
        <p:origin x="944" y="192"/>
      </p:cViewPr>
      <p:guideLst>
        <p:guide pos="34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8b164282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8b164282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 type="tx">
  <p:cSld name="TITLE_AND_BODY">
    <p:bg>
      <p:bgPr>
        <a:solidFill>
          <a:srgbClr val="FFD1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000" y="3747075"/>
            <a:ext cx="2088253" cy="9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40000" cy="8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1397150"/>
            <a:ext cx="64728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pots light yellow">
  <p:cSld name="TITLE_AND_TWO_COLUMNS_1_1_3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692700" y="216425"/>
            <a:ext cx="81972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grpSp>
        <p:nvGrpSpPr>
          <p:cNvPr id="70" name="Google Shape;70;p12"/>
          <p:cNvGrpSpPr/>
          <p:nvPr/>
        </p:nvGrpSpPr>
        <p:grpSpPr>
          <a:xfrm>
            <a:off x="-11124" y="100"/>
            <a:ext cx="559824" cy="5143500"/>
            <a:chOff x="-11124" y="100"/>
            <a:chExt cx="559824" cy="5143500"/>
          </a:xfrm>
        </p:grpSpPr>
        <p:sp>
          <p:nvSpPr>
            <p:cNvPr id="71" name="Google Shape;71;p12"/>
            <p:cNvSpPr/>
            <p:nvPr/>
          </p:nvSpPr>
          <p:spPr>
            <a:xfrm>
              <a:off x="0" y="100"/>
              <a:ext cx="548700" cy="5143500"/>
            </a:xfrm>
            <a:prstGeom prst="rect">
              <a:avLst/>
            </a:prstGeom>
            <a:solidFill>
              <a:srgbClr val="FFD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pic>
          <p:nvPicPr>
            <p:cNvPr id="72" name="Google Shape;72;p12"/>
            <p:cNvPicPr preferRelativeResize="0"/>
            <p:nvPr/>
          </p:nvPicPr>
          <p:blipFill rotWithShape="1">
            <a:blip r:embed="rId2">
              <a:alphaModFix/>
            </a:blip>
            <a:srcRect r="3892"/>
            <a:stretch/>
          </p:blipFill>
          <p:spPr>
            <a:xfrm>
              <a:off x="-11124" y="100"/>
              <a:ext cx="5487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3" name="Google Shape;7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4966" y="4589900"/>
            <a:ext cx="440751" cy="3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390006" y="455216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 sz="1400"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692700" y="976850"/>
            <a:ext cx="3937800" cy="3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2384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Light"/>
              <a:buChar char="●"/>
              <a:defRPr sz="1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377" lvl="1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566" lvl="2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754" lvl="3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5943" lvl="4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131" lvl="5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320" lvl="6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509" lvl="7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697" lvl="8" indent="-317492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pic>
        <p:nvPicPr>
          <p:cNvPr id="76" name="Google Shape;76;p12"/>
          <p:cNvPicPr preferRelativeResize="0"/>
          <p:nvPr/>
        </p:nvPicPr>
        <p:blipFill rotWithShape="1">
          <a:blip r:embed="rId4">
            <a:alphaModFix amt="80000"/>
          </a:blip>
          <a:srcRect r="63834"/>
          <a:stretch/>
        </p:blipFill>
        <p:spPr>
          <a:xfrm>
            <a:off x="8390001" y="162450"/>
            <a:ext cx="586679" cy="73139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2"/>
          <p:cNvSpPr txBox="1">
            <a:spLocks noGrp="1"/>
          </p:cNvSpPr>
          <p:nvPr>
            <p:ph type="body" idx="2"/>
          </p:nvPr>
        </p:nvSpPr>
        <p:spPr>
          <a:xfrm>
            <a:off x="4845151" y="976850"/>
            <a:ext cx="3986100" cy="3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2384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Light"/>
              <a:buChar char="●"/>
              <a:defRPr sz="1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377" lvl="1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566" lvl="2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754" lvl="3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5943" lvl="4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131" lvl="5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320" lvl="6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509" lvl="7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697" lvl="8" indent="-317492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400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2143075"/>
            <a:ext cx="8520600" cy="25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Light"/>
              <a:buChar char="●"/>
              <a:defRPr sz="1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4294967295"/>
          </p:nvPr>
        </p:nvSpPr>
        <p:spPr>
          <a:xfrm>
            <a:off x="8556785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ru"/>
              <a:pPr/>
              <a:t>1</a:t>
            </a:fld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793785" cy="8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/>
              <a:t>Sem.4-5: Random Variables &amp; Their Distributions</a:t>
            </a:r>
            <a:endParaRPr sz="4000" dirty="0"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1"/>
          </p:nvPr>
        </p:nvSpPr>
        <p:spPr>
          <a:xfrm>
            <a:off x="311700" y="1645881"/>
            <a:ext cx="64728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MSAI Probability Fall 2021</a:t>
            </a: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Normal Distribution Graph Icons - Download Free Vector Icons | Noun Project">
            <a:extLst>
              <a:ext uri="{FF2B5EF4-FFF2-40B4-BE49-F238E27FC236}">
                <a16:creationId xmlns:a16="http://schemas.microsoft.com/office/drawing/2014/main" id="{A44EFB97-A023-744F-83CA-C501E5B1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71750"/>
            <a:ext cx="2374901" cy="237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BE9CC5-8E94-C040-93F0-A6D6720BE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180" y="2415038"/>
            <a:ext cx="2440640" cy="599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irafe-ai_beta">
  <a:themeElements>
    <a:clrScheme name="Simple Light">
      <a:dk1>
        <a:srgbClr val="1E1E1F"/>
      </a:dk1>
      <a:lt1>
        <a:srgbClr val="FFFFFF"/>
      </a:lt1>
      <a:dk2>
        <a:srgbClr val="595959"/>
      </a:dk2>
      <a:lt2>
        <a:srgbClr val="EEEEEE"/>
      </a:lt2>
      <a:accent1>
        <a:srgbClr val="FFD100"/>
      </a:accent1>
      <a:accent2>
        <a:srgbClr val="212121"/>
      </a:accent2>
      <a:accent3>
        <a:srgbClr val="4D84A0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14</Words>
  <Application>Microsoft Macintosh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Montserrat ExtraBold</vt:lpstr>
      <vt:lpstr>Montserrat Light</vt:lpstr>
      <vt:lpstr>girafe-ai_beta</vt:lpstr>
      <vt:lpstr>Sem.4-5: Random Variables &amp; Their Distributions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Fall 2021</dc:title>
  <cp:lastModifiedBy>Maxim</cp:lastModifiedBy>
  <cp:revision>10</cp:revision>
  <cp:lastPrinted>2021-10-28T18:31:59Z</cp:lastPrinted>
  <dcterms:modified xsi:type="dcterms:W3CDTF">2021-11-16T17:31:29Z</dcterms:modified>
</cp:coreProperties>
</file>