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Sem.1: Probability &amp; Counting</a:t>
            </a:r>
            <a:endParaRPr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Light</vt:lpstr>
      <vt:lpstr>Arial</vt:lpstr>
      <vt:lpstr>Montserrat ExtraBold</vt:lpstr>
      <vt:lpstr>girafe-ai_beta</vt:lpstr>
      <vt:lpstr>Sem.1: Probability &amp; Counting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3</cp:revision>
  <dcterms:modified xsi:type="dcterms:W3CDTF">2021-10-18T07:29:24Z</dcterms:modified>
</cp:coreProperties>
</file>