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1" r:id="rId3"/>
    <p:sldId id="272" r:id="rId4"/>
    <p:sldId id="273" r:id="rId5"/>
    <p:sldId id="274" r:id="rId6"/>
    <p:sldId id="280" r:id="rId7"/>
    <p:sldId id="260" r:id="rId8"/>
    <p:sldId id="302" r:id="rId9"/>
    <p:sldId id="257" r:id="rId10"/>
    <p:sldId id="275" r:id="rId11"/>
    <p:sldId id="316" r:id="rId12"/>
    <p:sldId id="317" r:id="rId13"/>
    <p:sldId id="318" r:id="rId14"/>
    <p:sldId id="319" r:id="rId15"/>
    <p:sldId id="303" r:id="rId16"/>
    <p:sldId id="278" r:id="rId17"/>
    <p:sldId id="279" r:id="rId18"/>
    <p:sldId id="261" r:id="rId19"/>
    <p:sldId id="262" r:id="rId20"/>
    <p:sldId id="281" r:id="rId21"/>
    <p:sldId id="282" r:id="rId22"/>
    <p:sldId id="283" r:id="rId23"/>
    <p:sldId id="284" r:id="rId24"/>
    <p:sldId id="285" r:id="rId25"/>
    <p:sldId id="289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320" r:id="rId39"/>
    <p:sldId id="321" r:id="rId40"/>
    <p:sldId id="322" r:id="rId41"/>
    <p:sldId id="301" r:id="rId42"/>
    <p:sldId id="312" r:id="rId43"/>
    <p:sldId id="31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B12"/>
    <a:srgbClr val="F0F0F0"/>
    <a:srgbClr val="FFFFFF"/>
    <a:srgbClr val="503B55"/>
    <a:srgbClr val="D52424"/>
    <a:srgbClr val="7495E9"/>
    <a:srgbClr val="C4C4C4"/>
    <a:srgbClr val="E5E5E5"/>
    <a:srgbClr val="877A8B"/>
    <a:srgbClr val="817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104" autoAdjust="0"/>
  </p:normalViewPr>
  <p:slideViewPr>
    <p:cSldViewPr snapToGrid="0">
      <p:cViewPr varScale="1">
        <p:scale>
          <a:sx n="107" d="100"/>
          <a:sy n="107" d="100"/>
        </p:scale>
        <p:origin x="432" y="10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46C137F-2C1F-4BB9-8085-725221AC6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80D48A-CB9D-41EB-9953-2BE6C1555E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31D-52F5-4E4D-BE0C-2D3FC623E1D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D1B324-271F-48D2-A648-11CB3B27AC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5F6F6C-EE2E-4CAD-8EE0-8AFD6DD80E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BC2CB-6AAB-4356-A8FF-2585A2B35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139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F08A5-8CB5-4D25-A9D7-3BFA2EAFEDC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F8BB6-B656-4313-8A6B-020E6EAE7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223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4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trike="sngStrike" dirty="0"/>
              <a:t>제목 추가 </a:t>
            </a:r>
            <a:r>
              <a:rPr lang="en-US" altLang="ko-KR" strike="sngStrike" dirty="0"/>
              <a:t>=&gt; </a:t>
            </a:r>
            <a:r>
              <a:rPr lang="ko-KR" altLang="en-US" strike="sngStrike" dirty="0"/>
              <a:t>제목 으로 수정</a:t>
            </a:r>
            <a:endParaRPr lang="en-US" altLang="ko-KR" strike="sngStrike" dirty="0"/>
          </a:p>
          <a:p>
            <a:r>
              <a:rPr lang="ko-KR" altLang="en-US" strike="sngStrike" dirty="0"/>
              <a:t>처음부터 입력창은 보이되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회색 배경에 </a:t>
            </a:r>
            <a:r>
              <a:rPr lang="en-US" altLang="ko-KR" strike="sngStrike" dirty="0"/>
              <a:t>disable </a:t>
            </a:r>
            <a:r>
              <a:rPr lang="ko-KR" altLang="en-US" strike="sngStrike" dirty="0"/>
              <a:t>한 상태</a:t>
            </a:r>
            <a:endParaRPr lang="en-US" altLang="ko-KR" strike="sngStrike" dirty="0"/>
          </a:p>
          <a:p>
            <a:r>
              <a:rPr lang="en-US" altLang="ko-KR" strike="sngStrike" dirty="0"/>
              <a:t>‘</a:t>
            </a:r>
            <a:r>
              <a:rPr lang="ko-KR" altLang="en-US" strike="sngStrike" dirty="0"/>
              <a:t>제목</a:t>
            </a:r>
            <a:r>
              <a:rPr lang="en-US" altLang="ko-KR" strike="sngStrike" dirty="0"/>
              <a:t>’ </a:t>
            </a:r>
            <a:r>
              <a:rPr lang="ko-KR" altLang="en-US" strike="sngStrike" dirty="0"/>
              <a:t>체크하면 입력창이 흰색 배경으로 바뀌면서 </a:t>
            </a:r>
            <a:r>
              <a:rPr lang="en-US" altLang="ko-KR" strike="sngStrike" dirty="0"/>
              <a:t>able</a:t>
            </a:r>
            <a:r>
              <a:rPr lang="ko-KR" altLang="en-US" strike="sngStrike" dirty="0"/>
              <a:t>한 상태가 됨</a:t>
            </a:r>
            <a:r>
              <a:rPr lang="en-US" altLang="ko-KR" strike="sngStrike" dirty="0"/>
              <a:t>.</a:t>
            </a:r>
            <a:endParaRPr lang="ko-KR" altLang="en-US" strike="sngStrike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2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trike="sngStrike" dirty="0"/>
              <a:t>오늘의 성찰 </a:t>
            </a:r>
            <a:r>
              <a:rPr lang="en-US" altLang="ko-KR" strike="sngStrike" dirty="0"/>
              <a:t>=&gt; </a:t>
            </a:r>
            <a:r>
              <a:rPr lang="ko-KR" altLang="en-US" strike="sngStrike" dirty="0"/>
              <a:t>임시 저장 없애기</a:t>
            </a:r>
            <a:r>
              <a:rPr lang="en-US" altLang="ko-KR" strike="sngStrike" dirty="0"/>
              <a:t>.</a:t>
            </a:r>
          </a:p>
          <a:p>
            <a:endParaRPr lang="en-US" altLang="ko-KR" dirty="0"/>
          </a:p>
          <a:p>
            <a:r>
              <a:rPr lang="ko-KR" altLang="en-US" strike="sngStrike" dirty="0"/>
              <a:t>모든 페이지에서</a:t>
            </a:r>
            <a:r>
              <a:rPr lang="en-US" altLang="ko-KR" strike="sngStrike" dirty="0"/>
              <a:t>, ‘</a:t>
            </a:r>
            <a:r>
              <a:rPr lang="ko-KR" altLang="en-US" strike="sngStrike" dirty="0"/>
              <a:t>다음</a:t>
            </a:r>
            <a:r>
              <a:rPr lang="en-US" altLang="ko-KR" strike="sngStrike" dirty="0"/>
              <a:t>’ </a:t>
            </a:r>
            <a:r>
              <a:rPr lang="ko-KR" altLang="en-US" strike="sngStrike" dirty="0" err="1"/>
              <a:t>누를때</a:t>
            </a:r>
            <a:r>
              <a:rPr lang="ko-KR" altLang="en-US" strike="sngStrike" dirty="0"/>
              <a:t> 답변이 작성 안 되어 있으면 작성 안하고 넘어가시겠습니까</a:t>
            </a:r>
            <a:r>
              <a:rPr lang="en-US" altLang="ko-KR" strike="sngStrike" dirty="0"/>
              <a:t>? </a:t>
            </a:r>
            <a:r>
              <a:rPr lang="ko-KR" altLang="en-US" strike="sngStrike" dirty="0"/>
              <a:t>라는 팝업창이 뜬다</a:t>
            </a:r>
            <a:r>
              <a:rPr lang="en-US" altLang="ko-KR" strike="sngStrike" dirty="0"/>
              <a:t>.</a:t>
            </a:r>
            <a:endParaRPr lang="ko-KR" altLang="en-US" strike="sngStrike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72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trike="sngStrike" dirty="0"/>
              <a:t>다시 답변하기 </a:t>
            </a:r>
            <a:r>
              <a:rPr lang="en-US" altLang="ko-KR" strike="sngStrike" dirty="0"/>
              <a:t>&gt; </a:t>
            </a:r>
            <a:r>
              <a:rPr lang="ko-KR" altLang="en-US" strike="sngStrike" dirty="0"/>
              <a:t>작성했던 모든 답변이 사라지고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첫 질문부터 다시 돌아가 작성한다</a:t>
            </a:r>
            <a:r>
              <a:rPr lang="en-US" altLang="ko-KR" strike="sngStrike" dirty="0"/>
              <a:t>. (</a:t>
            </a:r>
            <a:r>
              <a:rPr lang="ko-KR" altLang="en-US" strike="sngStrike" dirty="0"/>
              <a:t>모든 페이지에서도 적용</a:t>
            </a:r>
            <a:r>
              <a:rPr lang="en-US" altLang="ko-KR" strike="sngStrike" dirty="0"/>
              <a:t>)</a:t>
            </a:r>
          </a:p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03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0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27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8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trike="sngStrike" dirty="0" err="1"/>
              <a:t>디테일하다</a:t>
            </a:r>
            <a:r>
              <a:rPr lang="en-US" altLang="ko-KR" strike="sngStrike" dirty="0"/>
              <a:t>.</a:t>
            </a:r>
          </a:p>
          <a:p>
            <a:r>
              <a:rPr lang="ko-KR" altLang="en-US" strike="sngStrike" dirty="0"/>
              <a:t>삭제 버튼은 입력창의 오른편으로 옮기세요</a:t>
            </a:r>
            <a:r>
              <a:rPr lang="en-US" altLang="ko-KR" strike="sngStrike" dirty="0"/>
              <a:t>.</a:t>
            </a:r>
          </a:p>
          <a:p>
            <a:r>
              <a:rPr lang="ko-KR" altLang="en-US" strike="sngStrike" dirty="0"/>
              <a:t>잠시 멈추기 </a:t>
            </a:r>
            <a:r>
              <a:rPr lang="en-US" altLang="ko-KR" strike="sngStrike" dirty="0"/>
              <a:t>=&gt; </a:t>
            </a:r>
            <a:r>
              <a:rPr lang="ko-KR" altLang="en-US" strike="sngStrike" dirty="0"/>
              <a:t>임시 저장 으로 바꾸기</a:t>
            </a:r>
            <a:r>
              <a:rPr lang="en-US" altLang="ko-KR" strike="sngStrike" dirty="0"/>
              <a:t>.</a:t>
            </a:r>
          </a:p>
          <a:p>
            <a:endParaRPr lang="ko-KR" altLang="en-US" strike="sngStrike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8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ch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9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trike="sngStrike" dirty="0"/>
              <a:t>1. </a:t>
            </a:r>
            <a:r>
              <a:rPr lang="ko-KR" altLang="en-US" strike="sngStrike" dirty="0"/>
              <a:t>뒤로 가기 버튼 </a:t>
            </a:r>
            <a:r>
              <a:rPr lang="en-US" altLang="ko-KR" strike="sngStrike" dirty="0"/>
              <a:t>– </a:t>
            </a:r>
            <a:r>
              <a:rPr lang="ko-KR" altLang="en-US" strike="sngStrike" dirty="0"/>
              <a:t>아이콘 변경 </a:t>
            </a:r>
            <a:r>
              <a:rPr lang="en-US" altLang="ko-KR" strike="sngStrike" dirty="0"/>
              <a:t>(&lt;| </a:t>
            </a:r>
            <a:r>
              <a:rPr lang="ko-KR" altLang="en-US" strike="sngStrike" dirty="0"/>
              <a:t>화살표에서 홈 을 뜻하는 아이콘으로</a:t>
            </a:r>
            <a:r>
              <a:rPr lang="en-US" altLang="ko-KR" strike="sngStrike" dirty="0"/>
              <a:t>)</a:t>
            </a:r>
          </a:p>
          <a:p>
            <a:r>
              <a:rPr lang="en-US" altLang="ko-KR" strike="sngStrike" dirty="0"/>
              <a:t>2. B </a:t>
            </a:r>
            <a:r>
              <a:rPr lang="ko-KR" altLang="en-US" strike="sngStrike" dirty="0"/>
              <a:t>해당 답변으로 이동하는 버튼은 뷰로 이동한다</a:t>
            </a:r>
            <a:r>
              <a:rPr lang="en-US" altLang="ko-KR" strike="sngStrike" dirty="0"/>
              <a:t>. (</a:t>
            </a:r>
            <a:r>
              <a:rPr lang="ko-KR" altLang="en-US" strike="sngStrike" dirty="0"/>
              <a:t>수정 못하게</a:t>
            </a:r>
            <a:r>
              <a:rPr lang="en-US" altLang="ko-KR" strike="sngStrike" dirty="0"/>
              <a:t>)</a:t>
            </a:r>
          </a:p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7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ch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4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trike="sngStrike" dirty="0"/>
              <a:t>F,G,H</a:t>
            </a:r>
            <a:r>
              <a:rPr lang="ko-KR" altLang="en-US" strike="sngStrike" dirty="0"/>
              <a:t>수정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8BB6-B656-4313-8A6B-020E6EAE76F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2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0B7C4-1DF0-421A-A55C-B1E92829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8B518B-AFDB-4740-A473-8C916247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CDB10-003A-4629-B3E1-86852108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9585-E9A5-49ED-AB82-7198A81C7060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AD152-DE85-4853-86F9-9BBBBBAE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6635B-38A8-4248-966E-8A0BA03E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9C549-C2AC-4587-AC03-74AA02F5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A4230-E9DB-40B5-BE36-70B521E1B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AA720-FDDB-4461-B72C-C7089862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BDD7-958D-4F98-A74B-FC2551FC3F06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CEA23-37AA-4A7D-9952-4D07FF16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8B02E-8788-4A67-B00D-2A7C2541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8FB98A-DD9C-4364-86C8-9FC1936ED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BF7BD-5AC4-4C63-8819-6C799CB10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B27B7-7CA7-4544-B8A0-B3E5F674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037-2D26-43CF-BCFA-8FEB8CAF8D2F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6295F-1032-4E54-B13C-0A257F7B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04FE6-B1C2-4CD8-8607-71E3114A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D8DD4-C056-44D9-B4ED-CE58C9C0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37C99-6BD9-4772-983F-1BE0951A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A9626-91CE-40F4-A8D4-450BC967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B31C-6D5F-461D-B37F-83B27D560989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8DAAC-3CA6-430D-AD45-5E2E1C99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2FABB-6C74-42FF-9794-7CD16CC2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9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AC95B-9D4F-41D3-848A-E6A240A4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E0F74-DCC1-411E-AA7A-BA98437A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5C8BA-1E67-4462-A5F3-6D3116FA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E505-77BD-489F-9D0F-8833BAABAB1A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6C74A-A33B-4FB1-AF83-5D8C51B9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A26D9-EAC3-4F9F-8A2E-BFFA1805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F7386-9546-4E46-9CEE-90FCA083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4BEBD-C488-4731-A178-A41EB177B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E838F-9DEC-4C67-9043-824900EA7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793BF-D1ED-438B-9B76-03479928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A37-3C36-4F02-951F-66BD569E6503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91C4B-CE7E-490F-8A6A-09798163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B3E71-425B-4619-8EDD-CF4F5055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7C416-1E0B-4A3B-8B2B-01040675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3E7A2-2E42-4123-8B15-11822832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2450E-40E0-4945-A6BD-4C3EF23F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75E6A5-8983-4326-918E-21DE966E7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470E95-B87B-4369-A621-DB0F20A07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B14AC-EBB2-42E1-946A-894C526F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BE75-4374-462E-A06A-381E4D099369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3FD7E1-C2AC-4522-ACB4-AD60837D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905582-059A-4E3B-B7FF-2DE37351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58441-D0B0-4E03-848E-F8167EF3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3A8C59-D58C-4E46-8A3C-529EEE94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47B-454B-4AFC-8E39-FC78044D6D57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D3518-3DD3-4BCB-89CC-566CA7AD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35540-1B7B-4583-B8FE-8FAB5750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2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3E4BDA-C33F-4C82-A66E-021CA2DD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E0C8-94B6-4A87-BEEC-735DCF61CEA3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7EF02C-3224-48E0-8188-259810CA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2CCAE-B6BE-4F6A-ABF4-D0FEB98E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0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A51F6-80F1-4084-A473-F98F91CE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09AEE-96A4-4611-A662-D4F48A3C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C60DC-BBD0-48AD-B694-91D6B7E0E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3F87F-D010-4C9C-AA68-707F96D1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C50A-EF3E-4CE4-8FD7-976E53B8637B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CFDD4-643C-43E5-AA8F-B1377F83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FC6AC-BBC9-4CD6-8E7A-A1D83318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3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83AA-C4F8-4CF3-852F-3505C33C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5F4847-516F-4061-A171-8842BDE84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F0A0A-23F1-4314-92B7-1C94CBE60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15A7C-4B68-4EB8-83F9-F389C82A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0CCD-736A-4AFB-8EDD-77EC3C16ABF7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F9454-FA40-486E-9F62-E1722E5C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52756-1193-4078-B021-67CC1D8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7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491CDB-FC03-4233-8C63-43EE6438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1AA30-5F51-44E4-8A69-013E7372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38B92-63CA-4F07-885E-DFB136907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6EFB-C63E-4929-A6A4-C027BB294FCE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A88FC-6AED-459D-A723-BD1C27D36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C6475-2B9D-4119-B612-9D86AC487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1191-A9D0-47C1-A711-07BB11DBD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8.xml"/><Relationship Id="rId10" Type="http://schemas.openxmlformats.org/officeDocument/2006/relationships/image" Target="../media/image20.svg"/><Relationship Id="rId4" Type="http://schemas.openxmlformats.org/officeDocument/2006/relationships/slide" Target="slide7.xml"/><Relationship Id="rId9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7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slide" Target="slide9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slide" Target="slide40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9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7.xml"/><Relationship Id="rId7" Type="http://schemas.openxmlformats.org/officeDocument/2006/relationships/image" Target="../media/image2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slide" Target="slide6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slide" Target="slide40.xml"/><Relationship Id="rId4" Type="http://schemas.openxmlformats.org/officeDocument/2006/relationships/slide" Target="slide9.xml"/><Relationship Id="rId9" Type="http://schemas.openxmlformats.org/officeDocument/2006/relationships/image" Target="../media/image36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15.xml"/><Relationship Id="rId12" Type="http://schemas.openxmlformats.org/officeDocument/2006/relationships/slide" Target="slide4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37.xml"/><Relationship Id="rId5" Type="http://schemas.openxmlformats.org/officeDocument/2006/relationships/slide" Target="slide8.xml"/><Relationship Id="rId10" Type="http://schemas.openxmlformats.org/officeDocument/2006/relationships/slide" Target="slide31.xml"/><Relationship Id="rId4" Type="http://schemas.openxmlformats.org/officeDocument/2006/relationships/slide" Target="slide5.xml"/><Relationship Id="rId9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slide" Target="slide35.xml"/><Relationship Id="rId4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slide" Target="slide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10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355E-B545-4D47-9878-6F69EDBC2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839" y="949643"/>
            <a:ext cx="2615738" cy="1016145"/>
          </a:xfrm>
        </p:spPr>
        <p:txBody>
          <a:bodyPr/>
          <a:lstStyle/>
          <a:p>
            <a:pPr algn="l"/>
            <a:r>
              <a:rPr lang="ko-KR" altLang="en-US" dirty="0" err="1"/>
              <a:t>큐알라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E0ECAA-60E1-4DE3-80C3-B56EC6D31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405" y="2019656"/>
            <a:ext cx="3580015" cy="33819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자아 탐색 질문 사이트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3FAD4-401B-4721-B97F-010AD13E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91B4230-06C9-42B2-B2ED-8FEBE4517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977"/>
              </p:ext>
            </p:extLst>
          </p:nvPr>
        </p:nvGraphicFramePr>
        <p:xfrm>
          <a:off x="1124990" y="5349875"/>
          <a:ext cx="99420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505">
                  <a:extLst>
                    <a:ext uri="{9D8B030D-6E8A-4147-A177-3AD203B41FA5}">
                      <a16:colId xmlns:a16="http://schemas.microsoft.com/office/drawing/2014/main" val="2818200215"/>
                    </a:ext>
                  </a:extLst>
                </a:gridCol>
                <a:gridCol w="2485505">
                  <a:extLst>
                    <a:ext uri="{9D8B030D-6E8A-4147-A177-3AD203B41FA5}">
                      <a16:colId xmlns:a16="http://schemas.microsoft.com/office/drawing/2014/main" val="4099877200"/>
                    </a:ext>
                  </a:extLst>
                </a:gridCol>
                <a:gridCol w="2485505">
                  <a:extLst>
                    <a:ext uri="{9D8B030D-6E8A-4147-A177-3AD203B41FA5}">
                      <a16:colId xmlns:a16="http://schemas.microsoft.com/office/drawing/2014/main" val="2654411818"/>
                    </a:ext>
                  </a:extLst>
                </a:gridCol>
                <a:gridCol w="2485505">
                  <a:extLst>
                    <a:ext uri="{9D8B030D-6E8A-4147-A177-3AD203B41FA5}">
                      <a16:colId xmlns:a16="http://schemas.microsoft.com/office/drawing/2014/main" val="3364896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Document Version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Last Updated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Organization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1.0.0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2020.09.25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웹 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황현정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19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835CAB2-B32A-48DB-B996-52855223997D}"/>
              </a:ext>
            </a:extLst>
          </p:cNvPr>
          <p:cNvSpPr txBox="1"/>
          <p:nvPr/>
        </p:nvSpPr>
        <p:spPr>
          <a:xfrm>
            <a:off x="865839" y="488236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storyboard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3F55DE-EC73-4520-8BDC-B4045D75FD37}"/>
              </a:ext>
            </a:extLst>
          </p:cNvPr>
          <p:cNvCxnSpPr>
            <a:stCxn id="9" idx="3"/>
          </p:cNvCxnSpPr>
          <p:nvPr/>
        </p:nvCxnSpPr>
        <p:spPr>
          <a:xfrm>
            <a:off x="2182161" y="672902"/>
            <a:ext cx="870751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0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CD189B-A2FC-4459-A33A-1A9ADE5D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CB7EDA14-A928-4DE4-9168-F82060D7C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25791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로그아웃 상태 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1" name="표 14">
            <a:extLst>
              <a:ext uri="{FF2B5EF4-FFF2-40B4-BE49-F238E27FC236}">
                <a16:creationId xmlns:a16="http://schemas.microsoft.com/office/drawing/2014/main" id="{D9CFF221-477E-4D4C-916E-9493E02AD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34472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2237D1E2-F675-455B-8DC2-6A4A0AF3F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65674"/>
              </p:ext>
            </p:extLst>
          </p:nvPr>
        </p:nvGraphicFramePr>
        <p:xfrm>
          <a:off x="7236786" y="648812"/>
          <a:ext cx="4586914" cy="202638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6908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나</a:t>
                      </a:r>
                      <a:r>
                        <a:rPr lang="en-US" altLang="ko-KR" sz="1000" b="1" dirty="0"/>
                        <a:t>[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클릭하면 로그인 페이지</a:t>
                      </a:r>
                      <a:r>
                        <a:rPr lang="en-US" altLang="ko-KR" sz="1000" dirty="0">
                          <a:hlinkClick r:id="rId2" action="ppaction://hlinksldjump"/>
                        </a:rPr>
                        <a:t>[HM-LG-01]</a:t>
                      </a:r>
                      <a:r>
                        <a:rPr lang="ko-KR" altLang="en-US" sz="1000" dirty="0"/>
                        <a:t>로 이동한다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6995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   </a:t>
                      </a:r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남</a:t>
                      </a:r>
                      <a:r>
                        <a:rPr lang="en-US" altLang="ko-KR" sz="1000" b="1" dirty="0"/>
                        <a:t>]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   </a:t>
                      </a:r>
                      <a:r>
                        <a:rPr lang="ko-KR" altLang="en-US" sz="1000" dirty="0"/>
                        <a:t>클릭하면 로그인 페이지</a:t>
                      </a:r>
                      <a:r>
                        <a:rPr lang="en-US" altLang="ko-KR" sz="1000" dirty="0">
                          <a:hlinkClick r:id="rId2" action="ppaction://hlinksldjump"/>
                        </a:rPr>
                        <a:t>[HM-LG-01]</a:t>
                      </a:r>
                      <a:r>
                        <a:rPr lang="ko-KR" altLang="en-US" sz="1000" dirty="0"/>
                        <a:t>로 이동한다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81385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경험</a:t>
                      </a:r>
                      <a:r>
                        <a:rPr lang="en-US" altLang="ko-KR" sz="1000" b="1" dirty="0"/>
                        <a:t>]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클릭하면 로그인 페이지</a:t>
                      </a:r>
                      <a:r>
                        <a:rPr lang="en-US" altLang="ko-KR" sz="1000" dirty="0">
                          <a:hlinkClick r:id="rId2" action="ppaction://hlinksldjump"/>
                        </a:rPr>
                        <a:t>[HM-LG-01]</a:t>
                      </a:r>
                      <a:r>
                        <a:rPr lang="ko-KR" altLang="en-US" sz="1000" dirty="0"/>
                        <a:t>로 이동한다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86575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성찰</a:t>
                      </a:r>
                      <a:r>
                        <a:rPr lang="en-US" altLang="ko-KR" sz="1000" b="1" dirty="0"/>
                        <a:t>]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클릭하면 로그인 페이지</a:t>
                      </a:r>
                      <a:r>
                        <a:rPr lang="en-US" altLang="ko-KR" sz="1000" dirty="0">
                          <a:hlinkClick r:id="rId2" action="ppaction://hlinksldjump"/>
                        </a:rPr>
                        <a:t>[HM-LG-01]</a:t>
                      </a:r>
                      <a:r>
                        <a:rPr lang="ko-KR" altLang="en-US" sz="1000" dirty="0"/>
                        <a:t>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03886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961293F3-38E7-4ADB-880D-F83BE289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7" y="-47024"/>
            <a:ext cx="4132811" cy="682277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(HM-02)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6EC77D-54CD-4590-B51C-F869579A1BEC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7194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9380D3FE-E92B-463C-B763-063E8CCB8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7" y="1161234"/>
            <a:ext cx="6619560" cy="467395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AB4547-446F-44F3-861E-9316901559DB}"/>
              </a:ext>
            </a:extLst>
          </p:cNvPr>
          <p:cNvSpPr/>
          <p:nvPr/>
        </p:nvSpPr>
        <p:spPr>
          <a:xfrm>
            <a:off x="5363194" y="2623984"/>
            <a:ext cx="699432" cy="632924"/>
          </a:xfrm>
          <a:prstGeom prst="rect">
            <a:avLst/>
          </a:prstGeom>
          <a:noFill/>
          <a:ln w="28575">
            <a:solidFill>
              <a:srgbClr val="FD6B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5F06A4-CB06-482E-B084-79FC7D31D375}"/>
              </a:ext>
            </a:extLst>
          </p:cNvPr>
          <p:cNvSpPr/>
          <p:nvPr/>
        </p:nvSpPr>
        <p:spPr>
          <a:xfrm>
            <a:off x="5342572" y="3512617"/>
            <a:ext cx="720054" cy="632924"/>
          </a:xfrm>
          <a:prstGeom prst="rect">
            <a:avLst/>
          </a:prstGeom>
          <a:noFill/>
          <a:ln w="28575">
            <a:solidFill>
              <a:srgbClr val="FD6B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477934-9CFA-49B7-A556-1C56A50B5037}"/>
              </a:ext>
            </a:extLst>
          </p:cNvPr>
          <p:cNvSpPr/>
          <p:nvPr/>
        </p:nvSpPr>
        <p:spPr>
          <a:xfrm>
            <a:off x="4432715" y="2623984"/>
            <a:ext cx="699432" cy="632924"/>
          </a:xfrm>
          <a:prstGeom prst="rect">
            <a:avLst/>
          </a:prstGeom>
          <a:noFill/>
          <a:ln w="28575">
            <a:solidFill>
              <a:srgbClr val="FD6B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C56EC1-A785-4A1A-8DD1-3E9E07FB0353}"/>
              </a:ext>
            </a:extLst>
          </p:cNvPr>
          <p:cNvSpPr/>
          <p:nvPr/>
        </p:nvSpPr>
        <p:spPr>
          <a:xfrm>
            <a:off x="4432715" y="3512616"/>
            <a:ext cx="699432" cy="632924"/>
          </a:xfrm>
          <a:prstGeom prst="rect">
            <a:avLst/>
          </a:prstGeom>
          <a:noFill/>
          <a:ln w="28575">
            <a:solidFill>
              <a:srgbClr val="FD6B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691182-26FF-4A96-B18E-E0448B7F1070}"/>
              </a:ext>
            </a:extLst>
          </p:cNvPr>
          <p:cNvSpPr/>
          <p:nvPr/>
        </p:nvSpPr>
        <p:spPr>
          <a:xfrm>
            <a:off x="4274078" y="2517304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5BA047C-733D-44AC-8420-B3700A232296}"/>
              </a:ext>
            </a:extLst>
          </p:cNvPr>
          <p:cNvSpPr/>
          <p:nvPr/>
        </p:nvSpPr>
        <p:spPr>
          <a:xfrm>
            <a:off x="5315512" y="2517304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329E4A5-5671-495A-B97D-B2EABEF4BFB4}"/>
              </a:ext>
            </a:extLst>
          </p:cNvPr>
          <p:cNvSpPr/>
          <p:nvPr/>
        </p:nvSpPr>
        <p:spPr>
          <a:xfrm>
            <a:off x="4274078" y="3412940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EA9F5B6-25A5-4158-9141-ADF83C23EAC7}"/>
              </a:ext>
            </a:extLst>
          </p:cNvPr>
          <p:cNvSpPr/>
          <p:nvPr/>
        </p:nvSpPr>
        <p:spPr>
          <a:xfrm>
            <a:off x="5315512" y="3429000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07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E0D44-3F7E-4964-8273-0DF99BB3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 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28B4D-E382-4E35-8C01-AB6FB0FD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A834F-5EDC-42C1-98B1-39EAFCB4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5" y="-35762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(HM-LG-01)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3FCD07-2904-451A-B089-EC4DB832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3A0134-4A58-4BFB-ACBB-623A0D6B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6" y="1357166"/>
            <a:ext cx="6344678" cy="3925608"/>
          </a:xfrm>
          <a:prstGeom prst="rect">
            <a:avLst/>
          </a:prstGeom>
        </p:spPr>
      </p:pic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26261336-B938-49AE-BE98-CD83909FD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64869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D3D85A71-5E52-4FB9-9064-C4D075C9D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64618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HM-LG-01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064B87-7101-430B-92EB-C33522D89A7B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7194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0C8616D-F3D4-4145-BE98-4557F8E92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55"/>
          <a:stretch/>
        </p:blipFill>
        <p:spPr>
          <a:xfrm>
            <a:off x="7236786" y="4343742"/>
            <a:ext cx="2411783" cy="2377733"/>
          </a:xfrm>
          <a:prstGeom prst="rect">
            <a:avLst/>
          </a:prstGeom>
        </p:spPr>
      </p:pic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21384D7E-9FAE-467E-9AE2-5CD64614E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6212"/>
              </p:ext>
            </p:extLst>
          </p:nvPr>
        </p:nvGraphicFramePr>
        <p:xfrm>
          <a:off x="7236786" y="635253"/>
          <a:ext cx="4586914" cy="12138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96242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아이디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비밀번호 입력 칸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아이디</a:t>
                      </a:r>
                      <a:r>
                        <a:rPr lang="ko-KR" altLang="en-US" sz="1000" b="0" dirty="0"/>
                        <a:t>를 입력한다</a:t>
                      </a:r>
                      <a:r>
                        <a:rPr lang="en-US" altLang="ko-KR" sz="1000" b="0" dirty="0"/>
                        <a:t>..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비밀번호</a:t>
                      </a:r>
                      <a:r>
                        <a:rPr lang="ko-KR" altLang="en-US" sz="1000" b="0" dirty="0"/>
                        <a:t>는 </a:t>
                      </a:r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/>
                        <a:t>자 이상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영문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숫자 포함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B6F3413F-41AC-4ED8-9192-94CFE58F0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92411"/>
              </p:ext>
            </p:extLst>
          </p:nvPr>
        </p:nvGraphicFramePr>
        <p:xfrm>
          <a:off x="7236786" y="2273256"/>
          <a:ext cx="4586914" cy="16687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6908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로그인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    클릭 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dirty="0"/>
                        <a:t>로그인에 실패하면</a:t>
                      </a:r>
                      <a:endParaRPr lang="en-US" altLang="ko-KR" sz="10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입력 창 아래에 조그마한 글씨로 </a:t>
                      </a:r>
                      <a:r>
                        <a:rPr lang="ko-KR" altLang="en-US" sz="105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가입하지 않은 아이디이거나</a:t>
                      </a:r>
                      <a:r>
                        <a:rPr lang="en-US" altLang="ko-KR" sz="105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잘못된 비밀번호입니다</a:t>
                      </a:r>
                      <a:r>
                        <a:rPr lang="en-US" altLang="ko-KR" sz="105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메시지가 표시된다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dirty="0"/>
                        <a:t>모두 </a:t>
                      </a:r>
                      <a:r>
                        <a:rPr lang="en-US" altLang="ko-KR" sz="1000" dirty="0"/>
                        <a:t>correct</a:t>
                      </a:r>
                      <a:r>
                        <a:rPr lang="ko-KR" altLang="en-US" sz="1000" dirty="0"/>
                        <a:t>이면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b="1" dirty="0"/>
                        <a:t>메인 홈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[HM-01]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페이지로 이동한다</a:t>
                      </a:r>
                      <a:r>
                        <a:rPr lang="en-US" altLang="ko-KR" sz="1000" dirty="0"/>
                        <a:t>.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6995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새 계정 만들기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탭</a:t>
                      </a:r>
                      <a:r>
                        <a:rPr lang="en-US" altLang="ko-KR" sz="1000" b="1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   </a:t>
                      </a:r>
                      <a:r>
                        <a:rPr lang="ko-KR" altLang="en-US" sz="1000" dirty="0"/>
                        <a:t>클릭하면 </a:t>
                      </a:r>
                      <a:r>
                        <a:rPr lang="ko-KR" altLang="en-US" sz="1000" b="1" dirty="0"/>
                        <a:t>회원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b="1" dirty="0"/>
                        <a:t>가입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b="1" dirty="0"/>
                        <a:t>페이지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5" action="ppaction://hlinksldjump"/>
                        </a:rPr>
                        <a:t>HM-SU-01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로 이동한다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8138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00698D-6B9C-48C6-BA70-28922903CCD6}"/>
              </a:ext>
            </a:extLst>
          </p:cNvPr>
          <p:cNvSpPr/>
          <p:nvPr/>
        </p:nvSpPr>
        <p:spPr>
          <a:xfrm>
            <a:off x="2960182" y="4114966"/>
            <a:ext cx="1045025" cy="40722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8D616E-7722-42F2-B243-6E3D7B75EB9A}"/>
              </a:ext>
            </a:extLst>
          </p:cNvPr>
          <p:cNvSpPr/>
          <p:nvPr/>
        </p:nvSpPr>
        <p:spPr>
          <a:xfrm>
            <a:off x="2830027" y="3998238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711B44-6A54-4940-9D08-C16EF760AD95}"/>
              </a:ext>
            </a:extLst>
          </p:cNvPr>
          <p:cNvSpPr/>
          <p:nvPr/>
        </p:nvSpPr>
        <p:spPr>
          <a:xfrm>
            <a:off x="2246328" y="3249098"/>
            <a:ext cx="1723658" cy="213360"/>
          </a:xfrm>
          <a:prstGeom prst="rect">
            <a:avLst/>
          </a:prstGeom>
          <a:solidFill>
            <a:srgbClr val="C4C4C4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아이디를 입력하세요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6AB68-4E46-401D-A2B4-91E79C47DCDA}"/>
              </a:ext>
            </a:extLst>
          </p:cNvPr>
          <p:cNvSpPr/>
          <p:nvPr/>
        </p:nvSpPr>
        <p:spPr>
          <a:xfrm>
            <a:off x="7499258" y="5565799"/>
            <a:ext cx="1222712" cy="161761"/>
          </a:xfrm>
          <a:prstGeom prst="rect">
            <a:avLst/>
          </a:prstGeom>
          <a:solidFill>
            <a:srgbClr val="C4C4C4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아이디를 입력하세요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26CD0-899E-465A-A482-A2A851735FDF}"/>
              </a:ext>
            </a:extLst>
          </p:cNvPr>
          <p:cNvSpPr/>
          <p:nvPr/>
        </p:nvSpPr>
        <p:spPr>
          <a:xfrm>
            <a:off x="2629457" y="3236759"/>
            <a:ext cx="1818717" cy="61134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0A57479-0270-4BDF-B095-DBEC8718418D}"/>
              </a:ext>
            </a:extLst>
          </p:cNvPr>
          <p:cNvSpPr/>
          <p:nvPr/>
        </p:nvSpPr>
        <p:spPr>
          <a:xfrm>
            <a:off x="2498702" y="3105073"/>
            <a:ext cx="299807" cy="21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9EF395-5C9A-4A77-8D51-152DA8504080}"/>
              </a:ext>
            </a:extLst>
          </p:cNvPr>
          <p:cNvSpPr/>
          <p:nvPr/>
        </p:nvSpPr>
        <p:spPr>
          <a:xfrm>
            <a:off x="2960182" y="1989102"/>
            <a:ext cx="623475" cy="28415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5D870D-EC8A-45F9-86D5-253278938547}"/>
              </a:ext>
            </a:extLst>
          </p:cNvPr>
          <p:cNvSpPr/>
          <p:nvPr/>
        </p:nvSpPr>
        <p:spPr>
          <a:xfrm>
            <a:off x="2782611" y="1945747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4691B-3E6B-4A8E-9346-E452E7E53F4E}"/>
              </a:ext>
            </a:extLst>
          </p:cNvPr>
          <p:cNvSpPr txBox="1"/>
          <p:nvPr/>
        </p:nvSpPr>
        <p:spPr>
          <a:xfrm>
            <a:off x="6070421" y="5759170"/>
            <a:ext cx="95891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실패 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988099-2203-48F5-8C4B-5A96154693F4}"/>
              </a:ext>
            </a:extLst>
          </p:cNvPr>
          <p:cNvCxnSpPr>
            <a:stCxn id="22" idx="3"/>
          </p:cNvCxnSpPr>
          <p:nvPr/>
        </p:nvCxnSpPr>
        <p:spPr>
          <a:xfrm>
            <a:off x="7029338" y="6082336"/>
            <a:ext cx="215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58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B20D-9DEC-4C09-B849-FF3B40D2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03" y="-35016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(HM-SU-01)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83B6B-B51A-40AA-9090-332C76E8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1CC895D-B1C0-46A3-8B5E-973ECA589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7166"/>
              </p:ext>
            </p:extLst>
          </p:nvPr>
        </p:nvGraphicFramePr>
        <p:xfrm>
          <a:off x="8449394" y="647078"/>
          <a:ext cx="3374306" cy="21015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9550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2924756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2867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30172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 아이디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 err="1"/>
                        <a:t>입력창</a:t>
                      </a:r>
                      <a:endParaRPr lang="en-US" altLang="ko-KR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30172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1" dirty="0"/>
                        <a:t>*   </a:t>
                      </a:r>
                      <a:r>
                        <a:rPr lang="ko-KR" altLang="en-US" sz="1000" b="1" dirty="0"/>
                        <a:t>이름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 err="1"/>
                        <a:t>입력창</a:t>
                      </a:r>
                      <a:endParaRPr lang="en-US" altLang="ko-KR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92678"/>
                  </a:ext>
                </a:extLst>
              </a:tr>
              <a:tr h="30172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1" dirty="0"/>
                        <a:t>*   </a:t>
                      </a:r>
                      <a:r>
                        <a:rPr lang="ko-KR" altLang="en-US" sz="1000" b="1" dirty="0"/>
                        <a:t>이메일 </a:t>
                      </a:r>
                      <a:r>
                        <a:rPr lang="ko-KR" altLang="en-US" sz="1000" b="1" dirty="0" err="1"/>
                        <a:t>입력창</a:t>
                      </a:r>
                      <a:endParaRPr lang="en-US" altLang="ko-KR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927233"/>
                  </a:ext>
                </a:extLst>
              </a:tr>
              <a:tr h="36032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비밀번호 </a:t>
                      </a:r>
                      <a:r>
                        <a:rPr lang="ko-KR" altLang="en-US" sz="1000" b="1" dirty="0" err="1"/>
                        <a:t>입력창</a:t>
                      </a:r>
                      <a:r>
                        <a:rPr lang="ko-KR" altLang="en-US" sz="1000" b="1" dirty="0"/>
                        <a:t> 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양식에 맞춰 비밀번호 등록한다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166306"/>
                  </a:ext>
                </a:extLst>
              </a:tr>
              <a:tr h="30172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생년월일 입력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   </a:t>
                      </a:r>
                      <a:r>
                        <a:rPr lang="ko-KR" altLang="en-US" sz="1000" b="0" dirty="0"/>
                        <a:t>연도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일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직접 입력</a:t>
                      </a:r>
                      <a:endParaRPr lang="en-US" altLang="ko-KR" sz="1000" b="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   </a:t>
                      </a:r>
                      <a:r>
                        <a:rPr lang="ko-KR" altLang="en-US" sz="1000" b="0" dirty="0"/>
                        <a:t>월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 err="1"/>
                        <a:t>셀렉트</a:t>
                      </a:r>
                      <a:r>
                        <a:rPr lang="ko-KR" altLang="en-US" sz="1000" b="0" dirty="0"/>
                        <a:t> 박스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59628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A28E0E67-BB84-42FA-B9C1-D6141CB9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28507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FDDF3706-6ED3-4401-9B56-7E256E50A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9721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HM-SU-01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B6049DA9-BA7B-4261-A7DD-3597EDC50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84492"/>
              </p:ext>
            </p:extLst>
          </p:nvPr>
        </p:nvGraphicFramePr>
        <p:xfrm>
          <a:off x="8462664" y="2933320"/>
          <a:ext cx="3374306" cy="27474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3311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3010995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6908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로그인 탭</a:t>
                      </a:r>
                      <a:r>
                        <a:rPr lang="en-US" altLang="ko-KR" sz="1000" b="1" dirty="0"/>
                        <a:t>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로그인 페이지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b="0" dirty="0">
                          <a:hlinkClick r:id="rId2" action="ppaction://hlinksldjump"/>
                        </a:rPr>
                        <a:t>HM-LG-01</a:t>
                      </a:r>
                      <a:r>
                        <a:rPr lang="en-US" altLang="ko-KR" sz="1000" b="0" dirty="0"/>
                        <a:t>]</a:t>
                      </a:r>
                      <a:r>
                        <a:rPr lang="ko-KR" altLang="en-US" sz="1000" b="0" dirty="0"/>
                        <a:t>로 이동</a:t>
                      </a:r>
                      <a:r>
                        <a:rPr lang="en-US" altLang="ko-KR" sz="1000" dirty="0"/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6995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중복 확인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입력한 아이디가 이미 존재하는 아이디라면</a:t>
                      </a:r>
                      <a:r>
                        <a:rPr lang="en-US" altLang="ko-K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 </a:t>
                      </a:r>
                      <a:r>
                        <a:rPr lang="ko-KR" altLang="en-US" sz="1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하단에</a:t>
                      </a:r>
                      <a:r>
                        <a:rPr lang="en-US" altLang="ko-KR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사용할 수 없는 아이디입니다</a:t>
                      </a:r>
                      <a:r>
                        <a:rPr lang="en-US" altLang="ko-KR" sz="105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메시지가 표시된다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입력한 아이디가 사용 가능한 아이디라면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 </a:t>
                      </a: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하단에 </a:t>
                      </a:r>
                      <a:r>
                        <a:rPr lang="ko-KR" altLang="en-US" sz="10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사용할 수 있는 아이디입니다</a:t>
                      </a:r>
                      <a:r>
                        <a:rPr lang="en-US" altLang="ko-KR" sz="10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메시지가 표시된다</a:t>
                      </a:r>
                      <a:r>
                        <a:rPr lang="en-US" altLang="ko-KR" sz="1000" dirty="0"/>
                        <a:t>.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81385"/>
                  </a:ext>
                </a:extLst>
              </a:tr>
              <a:tr h="46995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계정 확인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모든 양식이 잘 작성되면 메일 인증</a:t>
                      </a:r>
                      <a:r>
                        <a:rPr lang="en-US" altLang="ko-KR" sz="1000" b="0" dirty="0">
                          <a:hlinkClick r:id="rId3" action="ppaction://hlinksldjump"/>
                        </a:rPr>
                        <a:t>[HM-SU-02</a:t>
                      </a:r>
                      <a:r>
                        <a:rPr lang="en-US" altLang="ko-KR" sz="1000" b="0" dirty="0"/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양식에 맞지 않는 작성이 있는 경우 </a:t>
                      </a:r>
                      <a:r>
                        <a:rPr lang="ko-KR" altLang="en-US" sz="1000" b="0" dirty="0" err="1"/>
                        <a:t>입력창</a:t>
                      </a:r>
                      <a:r>
                        <a:rPr lang="ko-KR" altLang="en-US" sz="1000" b="0" dirty="0"/>
                        <a:t> 하단에 </a:t>
                      </a:r>
                      <a:r>
                        <a:rPr lang="en-US" altLang="ko-KR" sz="1000" b="0" dirty="0"/>
                        <a:t>error msg</a:t>
                      </a:r>
                      <a:r>
                        <a:rPr lang="ko-KR" altLang="en-US" sz="1000" b="0" dirty="0"/>
                        <a:t>를 띄운다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9465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83202C-8B3A-49FC-838D-289FDDFB3669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7194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A622B45-7835-4DB0-A784-2FB56CC6A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7" y="1092987"/>
            <a:ext cx="2672418" cy="315143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C9A8697-7B1A-4944-9058-BB15D06E52F7}"/>
              </a:ext>
            </a:extLst>
          </p:cNvPr>
          <p:cNvSpPr/>
          <p:nvPr/>
        </p:nvSpPr>
        <p:spPr>
          <a:xfrm>
            <a:off x="2154084" y="1648088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8D09C9-BD33-410A-AB46-73DB5CF62788}"/>
              </a:ext>
            </a:extLst>
          </p:cNvPr>
          <p:cNvSpPr/>
          <p:nvPr/>
        </p:nvSpPr>
        <p:spPr>
          <a:xfrm>
            <a:off x="236814" y="1591160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09500B-DF8E-4190-853E-847BB62494C1}"/>
              </a:ext>
            </a:extLst>
          </p:cNvPr>
          <p:cNvSpPr/>
          <p:nvPr/>
        </p:nvSpPr>
        <p:spPr>
          <a:xfrm>
            <a:off x="235503" y="2208900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A6C017-B242-4610-A4A5-57625BC58AB3}"/>
              </a:ext>
            </a:extLst>
          </p:cNvPr>
          <p:cNvSpPr/>
          <p:nvPr/>
        </p:nvSpPr>
        <p:spPr>
          <a:xfrm>
            <a:off x="235503" y="2719960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64443D-295F-4E13-9574-5998E26CE9EE}"/>
              </a:ext>
            </a:extLst>
          </p:cNvPr>
          <p:cNvSpPr/>
          <p:nvPr/>
        </p:nvSpPr>
        <p:spPr>
          <a:xfrm>
            <a:off x="235503" y="3269605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07B605-E3DE-4849-936D-F1685327C0EF}"/>
              </a:ext>
            </a:extLst>
          </p:cNvPr>
          <p:cNvSpPr/>
          <p:nvPr/>
        </p:nvSpPr>
        <p:spPr>
          <a:xfrm>
            <a:off x="251757" y="3753873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A7EB9D-63FE-41FE-81FA-8A5720CCA469}"/>
              </a:ext>
            </a:extLst>
          </p:cNvPr>
          <p:cNvSpPr/>
          <p:nvPr/>
        </p:nvSpPr>
        <p:spPr>
          <a:xfrm>
            <a:off x="1735603" y="1104901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D8953-812D-47B9-9927-A02D50F0A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811" y="1092030"/>
            <a:ext cx="2556807" cy="31523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BEBE92E-A783-4C3D-9EDE-3750DC2D1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2169" y="1104901"/>
            <a:ext cx="2617943" cy="3139522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8796D446-2D41-4022-ACFF-0D9DD0031860}"/>
              </a:ext>
            </a:extLst>
          </p:cNvPr>
          <p:cNvSpPr/>
          <p:nvPr/>
        </p:nvSpPr>
        <p:spPr>
          <a:xfrm>
            <a:off x="1956583" y="3901563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CA06E4-6BEB-4343-8299-748FCA01FD6A}"/>
              </a:ext>
            </a:extLst>
          </p:cNvPr>
          <p:cNvSpPr txBox="1"/>
          <p:nvPr/>
        </p:nvSpPr>
        <p:spPr>
          <a:xfrm>
            <a:off x="3155771" y="4361052"/>
            <a:ext cx="15781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Error</a:t>
            </a:r>
            <a:r>
              <a:rPr lang="ko-KR" altLang="en-US" dirty="0"/>
              <a:t> 메시지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CDD070-6995-4A4E-9550-0FA7DE98BAA3}"/>
              </a:ext>
            </a:extLst>
          </p:cNvPr>
          <p:cNvSpPr txBox="1"/>
          <p:nvPr/>
        </p:nvSpPr>
        <p:spPr>
          <a:xfrm>
            <a:off x="6262063" y="4373923"/>
            <a:ext cx="15781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정상 작성</a:t>
            </a:r>
          </a:p>
        </p:txBody>
      </p:sp>
    </p:spTree>
    <p:extLst>
      <p:ext uri="{BB962C8B-B14F-4D97-AF65-F5344CB8AC3E}">
        <p14:creationId xmlns:p14="http://schemas.microsoft.com/office/powerpoint/2010/main" val="110140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E3B86-8350-422D-8603-61520E3B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-360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(HM-SU-02)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664C4C-B388-4C88-B868-ABB99503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0B2067A-6F21-454F-BF20-53508167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49863"/>
              </p:ext>
            </p:extLst>
          </p:nvPr>
        </p:nvGraphicFramePr>
        <p:xfrm>
          <a:off x="8449394" y="647078"/>
          <a:ext cx="3374306" cy="6477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9550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2924756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2867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30172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회원 가입</a:t>
                      </a:r>
                      <a:r>
                        <a:rPr lang="en-US" altLang="ko-KR" sz="1000" b="1" dirty="0"/>
                        <a:t>[</a:t>
                      </a:r>
                      <a:r>
                        <a:rPr lang="en-US" altLang="ko-KR" sz="1000" b="1" dirty="0">
                          <a:hlinkClick r:id="rId3" action="ppaction://hlinksldjump"/>
                        </a:rPr>
                        <a:t>HM-SU-01</a:t>
                      </a:r>
                      <a:r>
                        <a:rPr lang="en-US" altLang="ko-KR" sz="1000" b="1" dirty="0"/>
                        <a:t>]</a:t>
                      </a:r>
                      <a:r>
                        <a:rPr lang="ko-KR" altLang="en-US" sz="1000" b="1" dirty="0"/>
                        <a:t>에서 사용자가 작성한 이메일을 표시한다</a:t>
                      </a:r>
                      <a:r>
                        <a:rPr lang="en-US" altLang="ko-KR" sz="1000" b="1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E1511AFB-119B-4C08-AEFE-4044FDF1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10847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인증 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108FE877-8784-49CD-9740-DFFA02A73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99276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HM-SU-02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D19F3B7-29CC-4C2C-BDDA-31DD3F47D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37368"/>
              </p:ext>
            </p:extLst>
          </p:nvPr>
        </p:nvGraphicFramePr>
        <p:xfrm>
          <a:off x="8449394" y="1462898"/>
          <a:ext cx="3374306" cy="80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3311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3010995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6908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이메일 </a:t>
                      </a:r>
                      <a:r>
                        <a:rPr lang="ko-KR" altLang="en-US" sz="1000" b="1" dirty="0" err="1"/>
                        <a:t>재회신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 사용자 작성 이메일 주소로 인증 메일을 다시 보낸다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75920D-EEE7-4F10-8A2E-4C250B26C3A8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7194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0BAFA86-A642-4EF0-9B46-A617E49A4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7" y="1092986"/>
            <a:ext cx="7486842" cy="46220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894006-F833-49E5-8EFE-B78A624E167D}"/>
              </a:ext>
            </a:extLst>
          </p:cNvPr>
          <p:cNvSpPr/>
          <p:nvPr/>
        </p:nvSpPr>
        <p:spPr>
          <a:xfrm>
            <a:off x="4017457" y="4541801"/>
            <a:ext cx="945068" cy="29798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CC5713-9B79-4DC7-B291-65A8BB080313}"/>
              </a:ext>
            </a:extLst>
          </p:cNvPr>
          <p:cNvSpPr/>
          <p:nvPr/>
        </p:nvSpPr>
        <p:spPr>
          <a:xfrm>
            <a:off x="3839886" y="4498447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488972-4124-4807-8287-6C298A7562B8}"/>
              </a:ext>
            </a:extLst>
          </p:cNvPr>
          <p:cNvSpPr/>
          <p:nvPr/>
        </p:nvSpPr>
        <p:spPr>
          <a:xfrm>
            <a:off x="3157707" y="3446046"/>
            <a:ext cx="1252368" cy="23465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B25823-A946-4232-AD4A-D5D334A22C7C}"/>
              </a:ext>
            </a:extLst>
          </p:cNvPr>
          <p:cNvSpPr/>
          <p:nvPr/>
        </p:nvSpPr>
        <p:spPr>
          <a:xfrm>
            <a:off x="3093720" y="3339366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98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6525-AC2D-4981-B5EA-1D459295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보는 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9F9CBD-7B1C-4FEC-BA00-50F73E84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9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BE4B5FA-23C6-400E-8FD8-A130C545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" y="982315"/>
            <a:ext cx="6792831" cy="41718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E0983F-7C55-4FA7-8421-CD15829D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7" y="206296"/>
            <a:ext cx="2961960" cy="424012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(HM-ISM-01)</a:t>
            </a:r>
            <a:b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88F3C2-AFDD-49F1-A9D2-15C08C1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D12411-F887-473B-871A-AFD969F53942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9605DC-7CEF-4127-9DDE-1F356AE7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24006"/>
              </p:ext>
            </p:extLst>
          </p:nvPr>
        </p:nvGraphicFramePr>
        <p:xfrm>
          <a:off x="7207073" y="635253"/>
          <a:ext cx="4586914" cy="11572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1" dirty="0"/>
                        <a:t>-  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내가 보는 나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페이지 타이틀 텍스트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내가 보는 나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페이지 컨텐츠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소요시간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질문 수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안내 멘트 등을 작성한다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20444"/>
                  </a:ext>
                </a:extLst>
              </a:tr>
            </a:tbl>
          </a:graphicData>
        </a:graphic>
      </p:graphicFrame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200A1599-3199-4745-BCA5-8EDBDD1D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45766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내가 보는 나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초기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4A5770A1-F30C-40AB-A1C2-3A430A157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88122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HM-ISM-01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C2ADE5B9-F073-463C-9069-551F10838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62493"/>
              </p:ext>
            </p:extLst>
          </p:nvPr>
        </p:nvGraphicFramePr>
        <p:xfrm>
          <a:off x="7207073" y="1983680"/>
          <a:ext cx="4586914" cy="15925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/>
                        <a:t>시작하기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 </a:t>
                      </a:r>
                      <a:r>
                        <a:rPr lang="ko-KR" altLang="en-US" sz="1000" b="1" dirty="0"/>
                        <a:t>내가 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작성화면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3" action="ppaction://hlinksldjump"/>
                        </a:rPr>
                        <a:t>HM-ISM-02</a:t>
                      </a:r>
                      <a:r>
                        <a:rPr lang="en-US" altLang="ko-KR" sz="1000" dirty="0"/>
                        <a:t>])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으로 이동한다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메인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홈 가기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en-US" altLang="ko-KR" sz="1000" b="1" dirty="0"/>
                        <a:t>Main</a:t>
                      </a:r>
                      <a:r>
                        <a:rPr lang="en-US" altLang="ko-KR" sz="1000" b="0" dirty="0"/>
                        <a:t>([</a:t>
                      </a:r>
                      <a:r>
                        <a:rPr lang="en-US" altLang="ko-KR" sz="1000" b="0" dirty="0">
                          <a:hlinkClick r:id="rId4" action="ppaction://hlinksldjump"/>
                        </a:rPr>
                        <a:t>HM-01</a:t>
                      </a:r>
                      <a:r>
                        <a:rPr lang="en-US" altLang="ko-KR" sz="1000" b="0" dirty="0"/>
                        <a:t>]) </a:t>
                      </a: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14266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과거 답변 </a:t>
                      </a:r>
                      <a:r>
                        <a:rPr lang="ko-KR" altLang="en-US" sz="1000" b="1" dirty="0" err="1"/>
                        <a:t>보러가기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1" dirty="0"/>
                        <a:t>내가 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히스토리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5" action="ppaction://hlinksldjump"/>
                        </a:rPr>
                        <a:t>HM-ISM-04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페이지로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0065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483EF5BD-A31B-4E49-B90B-E53C3B194C58}"/>
              </a:ext>
            </a:extLst>
          </p:cNvPr>
          <p:cNvSpPr/>
          <p:nvPr/>
        </p:nvSpPr>
        <p:spPr>
          <a:xfrm>
            <a:off x="3093720" y="3841535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70BC13-10E4-473F-B736-857C8BFAFA4D}"/>
              </a:ext>
            </a:extLst>
          </p:cNvPr>
          <p:cNvSpPr/>
          <p:nvPr/>
        </p:nvSpPr>
        <p:spPr>
          <a:xfrm>
            <a:off x="1926140" y="2524700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61D09A-39BE-43F7-AAF8-C0A1A5D7446E}"/>
              </a:ext>
            </a:extLst>
          </p:cNvPr>
          <p:cNvSpPr/>
          <p:nvPr/>
        </p:nvSpPr>
        <p:spPr>
          <a:xfrm>
            <a:off x="1926140" y="2961561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2C41C8-09D5-46FD-BA73-C3DC439E5DD9}"/>
              </a:ext>
            </a:extLst>
          </p:cNvPr>
          <p:cNvSpPr/>
          <p:nvPr/>
        </p:nvSpPr>
        <p:spPr>
          <a:xfrm>
            <a:off x="3093720" y="4101941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13AA433-A4D7-4CD4-8E3F-E55B94A7E989}"/>
              </a:ext>
            </a:extLst>
          </p:cNvPr>
          <p:cNvSpPr/>
          <p:nvPr/>
        </p:nvSpPr>
        <p:spPr>
          <a:xfrm>
            <a:off x="2992737" y="4374484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84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FCE3CD-50EF-4BD3-A3B5-86315C6D7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67" y="4339627"/>
            <a:ext cx="4863348" cy="22737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06E9C7-3144-4F5B-870A-14E292ED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335573"/>
            <a:ext cx="2743200" cy="365125"/>
          </a:xfrm>
        </p:spPr>
        <p:txBody>
          <a:bodyPr/>
          <a:lstStyle/>
          <a:p>
            <a:fld id="{0A691191-A9D0-47C1-A711-07BB11DBD34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FFA841-6C29-40E0-951D-48217C2E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7" y="206296"/>
            <a:ext cx="2961960" cy="424012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(HM-ISM-02)</a:t>
            </a:r>
            <a:b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8EED20-938C-4E8F-9B8E-29EB31528158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D7BFC0-1446-431F-A70F-6650AB7FC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17981"/>
              </p:ext>
            </p:extLst>
          </p:nvPr>
        </p:nvGraphicFramePr>
        <p:xfrm>
          <a:off x="6227477" y="621806"/>
          <a:ext cx="5566510" cy="173804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284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5044226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2233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3252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내가 보는 나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질문 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타이틀</a:t>
                      </a:r>
                      <a:r>
                        <a:rPr lang="en-US" altLang="ko-KR" sz="1000" b="1" dirty="0"/>
                        <a:t>)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52220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내가 보는 나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작성한 텍스트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텍스트를 작성해서 </a:t>
                      </a:r>
                      <a:r>
                        <a:rPr lang="en-US" altLang="ko-KR" sz="1000" b="0" dirty="0"/>
                        <a:t>Enter</a:t>
                      </a:r>
                      <a:r>
                        <a:rPr lang="ko-KR" altLang="en-US" sz="1000" b="0" dirty="0"/>
                        <a:t>를 누르면 입력창은 사라지고 답변이 뜬다</a:t>
                      </a:r>
                      <a:endParaRPr lang="en-US" altLang="ko-KR" sz="1000" b="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해당 텍스트를 누르면 </a:t>
                      </a:r>
                      <a:r>
                        <a:rPr lang="en-US" altLang="ko-KR" sz="1000" b="1" u="sng" dirty="0">
                          <a:solidFill>
                            <a:schemeClr val="accent2"/>
                          </a:solidFill>
                        </a:rPr>
                        <a:t>(B)</a:t>
                      </a:r>
                      <a:r>
                        <a:rPr lang="ko-KR" altLang="en-US" sz="1000" b="0" u="sng" dirty="0"/>
                        <a:t>입력창이 활성화되고 수정할 수 있다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수정 가능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20444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현재 작성 중인 질문 번호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/ ‘</a:t>
                      </a:r>
                      <a:r>
                        <a:rPr lang="ko-KR" altLang="en-US" sz="1000" b="1" dirty="0"/>
                        <a:t>전체 질문 수</a:t>
                      </a:r>
                      <a:r>
                        <a:rPr lang="en-US" altLang="ko-KR" sz="1000" b="1" dirty="0"/>
                        <a:t>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45356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845236E9-1C03-4A3D-BECC-2D1252C25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09462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내가 보는 나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작성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838B38D8-9197-409B-8A07-A88301AD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87207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HM-ISM-02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973DDFE5-63C8-4304-B747-272A69CA6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24125"/>
              </p:ext>
            </p:extLst>
          </p:nvPr>
        </p:nvGraphicFramePr>
        <p:xfrm>
          <a:off x="6225165" y="2465593"/>
          <a:ext cx="5476844" cy="38785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89691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887153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31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36486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텍스트 삭제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 </a:t>
                      </a:r>
                      <a:r>
                        <a:rPr lang="ko-KR" altLang="en-US" sz="1000" b="0" dirty="0"/>
                        <a:t>버튼과 나란히 있는 텍스트 전체가 삭제된다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텍스트 작성 입력 영역</a:t>
                      </a:r>
                      <a:r>
                        <a:rPr lang="en-US" altLang="ko-KR" sz="1000" b="1" dirty="0"/>
                        <a:t>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글자수 제한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많이 작성하면 칸이 아래로 늘어난다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49459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텍스트 추가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입력창이 생기고 텍스트를 추가할 수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39932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이전 질문으로 이동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이전 질문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답변 유지</a:t>
                      </a:r>
                      <a:r>
                        <a:rPr lang="en-US" altLang="ko-KR" sz="1000" b="0" dirty="0"/>
                        <a:t>) </a:t>
                      </a:r>
                      <a:r>
                        <a:rPr lang="ko-KR" altLang="en-US" sz="1000" b="0" dirty="0"/>
                        <a:t>페이지로 돌아간다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64044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임시 저장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잠시 멈추겠습니까</a:t>
                      </a:r>
                      <a:r>
                        <a:rPr lang="en-US" altLang="ko-KR" sz="1000" b="0" dirty="0"/>
                        <a:t>?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b="1" dirty="0"/>
                        <a:t>내가 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 err="1"/>
                        <a:t>저장팝업창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HM-PU-02</a:t>
                      </a:r>
                      <a:r>
                        <a:rPr lang="en-US" altLang="ko-KR" sz="1000" dirty="0"/>
                        <a:t>])</a:t>
                      </a:r>
                      <a:r>
                        <a:rPr lang="ko-KR" altLang="en-US" sz="1000" b="0" dirty="0"/>
                        <a:t> 팝업창을 띄운다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84065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F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다음 질문으로 이동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다음 질문 페이지로 넘어간다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805486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G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완료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더 이상 남은 질문이 없을 때 화면에 표시 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마지막 질문 페이지에 표시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된다</a:t>
                      </a:r>
                      <a:endParaRPr lang="en-US" altLang="ko-KR" sz="1000" b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입력한 모든 답변을 저장하고 </a:t>
                      </a:r>
                      <a:r>
                        <a:rPr lang="ko-KR" altLang="en-US" sz="1000" b="1" dirty="0"/>
                        <a:t>내가 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답변 완료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5" action="ppaction://hlinksldjump"/>
                        </a:rPr>
                        <a:t>HM-ISM-03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74002"/>
                  </a:ext>
                </a:extLst>
              </a:tr>
              <a:tr h="25701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H,L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/>
                        <a:t>질문 답변 페이지 이외의 영역 중 클릭 가능한 영역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나가시겠습니까</a:t>
                      </a:r>
                      <a:r>
                        <a:rPr lang="en-US" altLang="ko-KR" sz="1000" dirty="0"/>
                        <a:t>? (</a:t>
                      </a:r>
                      <a:r>
                        <a:rPr lang="ko-KR" altLang="en-US" sz="1000" b="1" dirty="0"/>
                        <a:t>내가 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 err="1"/>
                        <a:t>탈출팝업창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6" action="ppaction://hlinksldjump"/>
                        </a:rPr>
                        <a:t>HM-PU-01</a:t>
                      </a:r>
                      <a:r>
                        <a:rPr lang="en-US" altLang="ko-KR" sz="1000" dirty="0"/>
                        <a:t>])</a:t>
                      </a:r>
                      <a:r>
                        <a:rPr lang="ko-KR" altLang="en-US" sz="1000" dirty="0"/>
                        <a:t>을 띄운다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66826"/>
                  </a:ext>
                </a:extLst>
              </a:tr>
            </a:tbl>
          </a:graphicData>
        </a:graphic>
      </p:graphicFrame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7514AA45-13FA-49B3-AF9E-B5493DA91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7" y="1018510"/>
            <a:ext cx="5238966" cy="3225739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E6A750C1-297A-417F-AFD8-7D6416793CDD}"/>
              </a:ext>
            </a:extLst>
          </p:cNvPr>
          <p:cNvSpPr/>
          <p:nvPr/>
        </p:nvSpPr>
        <p:spPr>
          <a:xfrm>
            <a:off x="275217" y="6200950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587027-8FFA-48A2-BBEE-CCE818947CE5}"/>
              </a:ext>
            </a:extLst>
          </p:cNvPr>
          <p:cNvSpPr/>
          <p:nvPr/>
        </p:nvSpPr>
        <p:spPr>
          <a:xfrm>
            <a:off x="54237" y="1048726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64DA8A-6446-4579-8CB5-77DE3C1DDB5C}"/>
              </a:ext>
            </a:extLst>
          </p:cNvPr>
          <p:cNvSpPr/>
          <p:nvPr/>
        </p:nvSpPr>
        <p:spPr>
          <a:xfrm>
            <a:off x="275217" y="1018510"/>
            <a:ext cx="5238966" cy="2743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2EABB9-8C6C-472D-BC36-E4106937BC24}"/>
              </a:ext>
            </a:extLst>
          </p:cNvPr>
          <p:cNvSpPr/>
          <p:nvPr/>
        </p:nvSpPr>
        <p:spPr>
          <a:xfrm>
            <a:off x="2220420" y="1300398"/>
            <a:ext cx="1971821" cy="3052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E4B585A-7483-4790-8DB2-FE91B6335683}"/>
              </a:ext>
            </a:extLst>
          </p:cNvPr>
          <p:cNvSpPr/>
          <p:nvPr/>
        </p:nvSpPr>
        <p:spPr>
          <a:xfrm>
            <a:off x="2111509" y="1296860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9C54305-503F-463B-9B3B-2AB7D49CFA88}"/>
              </a:ext>
            </a:extLst>
          </p:cNvPr>
          <p:cNvSpPr/>
          <p:nvPr/>
        </p:nvSpPr>
        <p:spPr>
          <a:xfrm>
            <a:off x="4019366" y="6209188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D7D2B9-2C34-4202-839D-A4E9E390D357}"/>
              </a:ext>
            </a:extLst>
          </p:cNvPr>
          <p:cNvSpPr/>
          <p:nvPr/>
        </p:nvSpPr>
        <p:spPr>
          <a:xfrm>
            <a:off x="1287233" y="2668310"/>
            <a:ext cx="3065311" cy="727518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68EE38D-D8AF-4F2B-8C3A-2039525533CD}"/>
              </a:ext>
            </a:extLst>
          </p:cNvPr>
          <p:cNvSpPr/>
          <p:nvPr/>
        </p:nvSpPr>
        <p:spPr>
          <a:xfrm>
            <a:off x="1815442" y="4712491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0E9F753-0A65-4E94-B73B-E127F478B49C}"/>
              </a:ext>
            </a:extLst>
          </p:cNvPr>
          <p:cNvSpPr/>
          <p:nvPr/>
        </p:nvSpPr>
        <p:spPr>
          <a:xfrm>
            <a:off x="275217" y="5628632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7E1F42-6C47-4BF2-9D66-2A18E9339B01}"/>
              </a:ext>
            </a:extLst>
          </p:cNvPr>
          <p:cNvSpPr/>
          <p:nvPr/>
        </p:nvSpPr>
        <p:spPr>
          <a:xfrm>
            <a:off x="1285525" y="2390104"/>
            <a:ext cx="3065311" cy="274313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109B70-65FE-4BCB-A414-7797AF5742DA}"/>
              </a:ext>
            </a:extLst>
          </p:cNvPr>
          <p:cNvSpPr/>
          <p:nvPr/>
        </p:nvSpPr>
        <p:spPr>
          <a:xfrm>
            <a:off x="278874" y="4557283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05AEF05-D8EA-402D-99C6-C651ADA5421C}"/>
              </a:ext>
            </a:extLst>
          </p:cNvPr>
          <p:cNvSpPr/>
          <p:nvPr/>
        </p:nvSpPr>
        <p:spPr>
          <a:xfrm>
            <a:off x="4240346" y="4392542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68AAE-DF54-4C22-BC35-52568E129123}"/>
              </a:ext>
            </a:extLst>
          </p:cNvPr>
          <p:cNvSpPr txBox="1"/>
          <p:nvPr/>
        </p:nvSpPr>
        <p:spPr>
          <a:xfrm>
            <a:off x="3402203" y="2374036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헤더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질문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E94A5A-A1B7-4BB7-96C6-742711ECEA74}"/>
              </a:ext>
            </a:extLst>
          </p:cNvPr>
          <p:cNvSpPr txBox="1"/>
          <p:nvPr/>
        </p:nvSpPr>
        <p:spPr>
          <a:xfrm>
            <a:off x="3402203" y="306747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작성 영역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867673-5AF8-4AFB-8369-524431424E56}"/>
              </a:ext>
            </a:extLst>
          </p:cNvPr>
          <p:cNvSpPr/>
          <p:nvPr/>
        </p:nvSpPr>
        <p:spPr>
          <a:xfrm>
            <a:off x="1285525" y="3501791"/>
            <a:ext cx="3175801" cy="25990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3CAD6A4-DA32-4672-A6E6-3452BAA42CB8}"/>
              </a:ext>
            </a:extLst>
          </p:cNvPr>
          <p:cNvSpPr/>
          <p:nvPr/>
        </p:nvSpPr>
        <p:spPr>
          <a:xfrm>
            <a:off x="3897093" y="3446078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DABCB2F-DDED-45D4-8BAC-CDC9A4C8037B}"/>
              </a:ext>
            </a:extLst>
          </p:cNvPr>
          <p:cNvSpPr/>
          <p:nvPr/>
        </p:nvSpPr>
        <p:spPr>
          <a:xfrm>
            <a:off x="1866051" y="4888846"/>
            <a:ext cx="220980" cy="23528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64194-BB2D-4CFE-A621-E19987D1FEC3}"/>
              </a:ext>
            </a:extLst>
          </p:cNvPr>
          <p:cNvSpPr/>
          <p:nvPr/>
        </p:nvSpPr>
        <p:spPr>
          <a:xfrm>
            <a:off x="512899" y="5628632"/>
            <a:ext cx="220980" cy="23528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7935B30-8F44-4B3D-9FA2-E18322205DD8}"/>
              </a:ext>
            </a:extLst>
          </p:cNvPr>
          <p:cNvSpPr/>
          <p:nvPr/>
        </p:nvSpPr>
        <p:spPr>
          <a:xfrm>
            <a:off x="538280" y="6218074"/>
            <a:ext cx="632151" cy="23528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B9D425-0FC5-42E3-95A7-61E0DF95B6CD}"/>
              </a:ext>
            </a:extLst>
          </p:cNvPr>
          <p:cNvSpPr/>
          <p:nvPr/>
        </p:nvSpPr>
        <p:spPr>
          <a:xfrm>
            <a:off x="4257041" y="6217930"/>
            <a:ext cx="632151" cy="23528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E62863-2FB6-4B4E-8027-1E1D437EABAD}"/>
              </a:ext>
            </a:extLst>
          </p:cNvPr>
          <p:cNvSpPr/>
          <p:nvPr/>
        </p:nvSpPr>
        <p:spPr>
          <a:xfrm>
            <a:off x="2403997" y="6238706"/>
            <a:ext cx="632151" cy="23528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D732233-B071-4D22-BA6B-5180FCB8994A}"/>
              </a:ext>
            </a:extLst>
          </p:cNvPr>
          <p:cNvSpPr/>
          <p:nvPr/>
        </p:nvSpPr>
        <p:spPr>
          <a:xfrm>
            <a:off x="765789" y="4893072"/>
            <a:ext cx="1039472" cy="2352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A89D12-144E-4835-8699-E60CBEE1DC6F}"/>
              </a:ext>
            </a:extLst>
          </p:cNvPr>
          <p:cNvSpPr/>
          <p:nvPr/>
        </p:nvSpPr>
        <p:spPr>
          <a:xfrm>
            <a:off x="733878" y="5227283"/>
            <a:ext cx="3699375" cy="23528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0CFC76-F38E-4A2B-8123-055B45503C52}"/>
              </a:ext>
            </a:extLst>
          </p:cNvPr>
          <p:cNvSpPr/>
          <p:nvPr/>
        </p:nvSpPr>
        <p:spPr>
          <a:xfrm>
            <a:off x="4474032" y="4405792"/>
            <a:ext cx="415159" cy="2352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50719C-5160-4442-93A8-16CBB570CB34}"/>
              </a:ext>
            </a:extLst>
          </p:cNvPr>
          <p:cNvSpPr/>
          <p:nvPr/>
        </p:nvSpPr>
        <p:spPr>
          <a:xfrm>
            <a:off x="526298" y="4591877"/>
            <a:ext cx="1110478" cy="2352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087BA6-3E7D-4FE9-9D5C-DD025FE03F22}"/>
              </a:ext>
            </a:extLst>
          </p:cNvPr>
          <p:cNvSpPr txBox="1"/>
          <p:nvPr/>
        </p:nvSpPr>
        <p:spPr>
          <a:xfrm>
            <a:off x="4393377" y="350179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nav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82A6FE2-2E34-4417-A3AF-12672F2E3CA1}"/>
              </a:ext>
            </a:extLst>
          </p:cNvPr>
          <p:cNvSpPr/>
          <p:nvPr/>
        </p:nvSpPr>
        <p:spPr>
          <a:xfrm>
            <a:off x="512899" y="4915662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7B08918-30C5-4D0D-A01D-C50A8D0024E5}"/>
              </a:ext>
            </a:extLst>
          </p:cNvPr>
          <p:cNvSpPr/>
          <p:nvPr/>
        </p:nvSpPr>
        <p:spPr>
          <a:xfrm>
            <a:off x="655299" y="5159654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B33649-B2CC-4A93-9031-6326DE01AAFE}"/>
              </a:ext>
            </a:extLst>
          </p:cNvPr>
          <p:cNvCxnSpPr>
            <a:stCxn id="35" idx="2"/>
            <a:endCxn id="2" idx="0"/>
          </p:cNvCxnSpPr>
          <p:nvPr/>
        </p:nvCxnSpPr>
        <p:spPr>
          <a:xfrm flipH="1">
            <a:off x="2697841" y="3395828"/>
            <a:ext cx="122048" cy="94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E55E0E-8B11-4F58-BE92-1D023EF8A5DC}"/>
              </a:ext>
            </a:extLst>
          </p:cNvPr>
          <p:cNvSpPr/>
          <p:nvPr/>
        </p:nvSpPr>
        <p:spPr>
          <a:xfrm>
            <a:off x="1381125" y="2708275"/>
            <a:ext cx="47625" cy="8268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BD0DC6-96BE-4D66-8D7F-D1D653FD06D0}"/>
              </a:ext>
            </a:extLst>
          </p:cNvPr>
          <p:cNvSpPr/>
          <p:nvPr/>
        </p:nvSpPr>
        <p:spPr>
          <a:xfrm>
            <a:off x="1381125" y="2914708"/>
            <a:ext cx="47625" cy="8268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EA2E8B8-3812-4ED1-A785-F1E798672F51}"/>
              </a:ext>
            </a:extLst>
          </p:cNvPr>
          <p:cNvSpPr/>
          <p:nvPr/>
        </p:nvSpPr>
        <p:spPr>
          <a:xfrm rot="10800000">
            <a:off x="512899" y="5331881"/>
            <a:ext cx="155063" cy="93106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31D614-45E6-4CE3-8B3B-4CA5945039FB}"/>
              </a:ext>
            </a:extLst>
          </p:cNvPr>
          <p:cNvSpPr/>
          <p:nvPr/>
        </p:nvSpPr>
        <p:spPr>
          <a:xfrm>
            <a:off x="2391324" y="6272501"/>
            <a:ext cx="632151" cy="1608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임시 저장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EB67C88-9BEC-453E-94CA-0426D68E7D48}"/>
              </a:ext>
            </a:extLst>
          </p:cNvPr>
          <p:cNvSpPr/>
          <p:nvPr/>
        </p:nvSpPr>
        <p:spPr>
          <a:xfrm>
            <a:off x="2220420" y="6200950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CCBA13D-4576-4604-9BC7-75DC976F7C0F}"/>
              </a:ext>
            </a:extLst>
          </p:cNvPr>
          <p:cNvSpPr/>
          <p:nvPr/>
        </p:nvSpPr>
        <p:spPr>
          <a:xfrm>
            <a:off x="2524443" y="3559541"/>
            <a:ext cx="632151" cy="1608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임시 저장</a:t>
            </a:r>
          </a:p>
        </p:txBody>
      </p:sp>
      <p:pic>
        <p:nvPicPr>
          <p:cNvPr id="16" name="그래픽 15" descr="쓰레기">
            <a:extLst>
              <a:ext uri="{FF2B5EF4-FFF2-40B4-BE49-F238E27FC236}">
                <a16:creationId xmlns:a16="http://schemas.microsoft.com/office/drawing/2014/main" id="{9A1BD6BF-F495-4634-92ED-7CD9608BE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0937" y="4921426"/>
            <a:ext cx="202707" cy="202707"/>
          </a:xfrm>
          <a:prstGeom prst="rect">
            <a:avLst/>
          </a:prstGeom>
        </p:spPr>
      </p:pic>
      <p:pic>
        <p:nvPicPr>
          <p:cNvPr id="58" name="그래픽 57" descr="쓰레기">
            <a:extLst>
              <a:ext uri="{FF2B5EF4-FFF2-40B4-BE49-F238E27FC236}">
                <a16:creationId xmlns:a16="http://schemas.microsoft.com/office/drawing/2014/main" id="{BB447224-1FA9-47EB-84BD-EE0C1B62A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1326" y="5244946"/>
            <a:ext cx="202707" cy="202707"/>
          </a:xfrm>
          <a:prstGeom prst="rect">
            <a:avLst/>
          </a:prstGeom>
        </p:spPr>
      </p:pic>
      <p:pic>
        <p:nvPicPr>
          <p:cNvPr id="59" name="그래픽 58" descr="쓰레기">
            <a:extLst>
              <a:ext uri="{FF2B5EF4-FFF2-40B4-BE49-F238E27FC236}">
                <a16:creationId xmlns:a16="http://schemas.microsoft.com/office/drawing/2014/main" id="{3A3F907D-9C41-4439-BA09-9834E54454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17492" y="2878175"/>
            <a:ext cx="139051" cy="139051"/>
          </a:xfrm>
          <a:prstGeom prst="rect">
            <a:avLst/>
          </a:prstGeom>
        </p:spPr>
      </p:pic>
      <p:pic>
        <p:nvPicPr>
          <p:cNvPr id="60" name="그래픽 59" descr="쓰레기">
            <a:extLst>
              <a:ext uri="{FF2B5EF4-FFF2-40B4-BE49-F238E27FC236}">
                <a16:creationId xmlns:a16="http://schemas.microsoft.com/office/drawing/2014/main" id="{587BC1BC-D4F1-4286-B430-6C4982D44F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4498" y="2664417"/>
            <a:ext cx="139051" cy="1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7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C977F5-2A21-4D67-9989-21B0BF07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D18119E-0DD7-42F4-A3B0-AC58B802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7" y="1016704"/>
            <a:ext cx="5818606" cy="358272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38FC008-A462-41CA-8328-415B998B7DC8}"/>
              </a:ext>
            </a:extLst>
          </p:cNvPr>
          <p:cNvSpPr txBox="1">
            <a:spLocks/>
          </p:cNvSpPr>
          <p:nvPr/>
        </p:nvSpPr>
        <p:spPr>
          <a:xfrm>
            <a:off x="251757" y="206296"/>
            <a:ext cx="2961960" cy="424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(HM-ISM-03)</a:t>
            </a:r>
            <a:b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19D632-1B7D-4AC1-A7AE-DAD73D01CDF1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0CA5E8ED-1DD5-444E-A413-33E52B36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18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내가 보는 나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DDC884FF-FB38-41CD-9026-675B1DE3D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61962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HM-ISM-03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3707E5A-25F5-4F4E-AC6D-1815FC4FB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47319"/>
              </p:ext>
            </p:extLst>
          </p:nvPr>
        </p:nvGraphicFramePr>
        <p:xfrm>
          <a:off x="6096000" y="1163007"/>
          <a:ext cx="5398008" cy="19916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81203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816805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34759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5477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과거 답변 </a:t>
                      </a:r>
                      <a:r>
                        <a:rPr lang="ko-KR" altLang="en-US" sz="1000" b="1" dirty="0" err="1"/>
                        <a:t>보러가기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1" dirty="0"/>
                        <a:t>내가 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히스토리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HM-ISM-04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5477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다시 답변하기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내가 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작성 화면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5" action="ppaction://hlinksldjump"/>
                        </a:rPr>
                        <a:t>HM-ISM-02</a:t>
                      </a:r>
                      <a:r>
                        <a:rPr lang="en-US" altLang="ko-KR" sz="1000" dirty="0"/>
                        <a:t>], </a:t>
                      </a:r>
                      <a:r>
                        <a:rPr lang="ko-KR" altLang="en-US" sz="1000" dirty="0"/>
                        <a:t>중 제일 첫번째 질문 페이지로 이동한다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b="1" dirty="0">
                          <a:solidFill>
                            <a:srgbClr val="D52424"/>
                          </a:solidFill>
                        </a:rPr>
                        <a:t> 그동안 해당 시점에 작성했던 답변은 모두 삭제된다</a:t>
                      </a:r>
                      <a:r>
                        <a:rPr lang="en-US" altLang="ko-KR" sz="1000" b="1" dirty="0">
                          <a:solidFill>
                            <a:srgbClr val="D52424"/>
                          </a:solidFill>
                        </a:rPr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38989"/>
                  </a:ext>
                </a:extLst>
              </a:tr>
              <a:tr h="5477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메인 홈 가기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en-US" altLang="ko-KR" sz="1000" b="1" dirty="0"/>
                        <a:t>Main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6" action="ppaction://hlinksldjump"/>
                        </a:rPr>
                        <a:t>HM-01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8451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A0F374-ED9A-4798-A38C-6EC08A2E6039}"/>
              </a:ext>
            </a:extLst>
          </p:cNvPr>
          <p:cNvSpPr/>
          <p:nvPr/>
        </p:nvSpPr>
        <p:spPr>
          <a:xfrm>
            <a:off x="2787131" y="3307169"/>
            <a:ext cx="853171" cy="2436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9E5598-48EF-4939-9CF8-C8399F31D1DA}"/>
              </a:ext>
            </a:extLst>
          </p:cNvPr>
          <p:cNvSpPr/>
          <p:nvPr/>
        </p:nvSpPr>
        <p:spPr>
          <a:xfrm>
            <a:off x="2902307" y="3550831"/>
            <a:ext cx="622819" cy="2436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26816-E279-49E2-A5F0-2F3F002DD8C0}"/>
              </a:ext>
            </a:extLst>
          </p:cNvPr>
          <p:cNvSpPr/>
          <p:nvPr/>
        </p:nvSpPr>
        <p:spPr>
          <a:xfrm>
            <a:off x="2902306" y="3776430"/>
            <a:ext cx="622820" cy="2436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18C32A-FFB3-42FE-81BE-45461C35FFB9}"/>
              </a:ext>
            </a:extLst>
          </p:cNvPr>
          <p:cNvSpPr/>
          <p:nvPr/>
        </p:nvSpPr>
        <p:spPr>
          <a:xfrm>
            <a:off x="2607028" y="3153703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EDD4A3-4900-4D2F-ADE6-0BFF6840A753}"/>
              </a:ext>
            </a:extLst>
          </p:cNvPr>
          <p:cNvSpPr/>
          <p:nvPr/>
        </p:nvSpPr>
        <p:spPr>
          <a:xfrm>
            <a:off x="2655689" y="3571323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013ED4-F607-4F22-AC66-5F6476BAC4E5}"/>
              </a:ext>
            </a:extLst>
          </p:cNvPr>
          <p:cNvSpPr/>
          <p:nvPr/>
        </p:nvSpPr>
        <p:spPr>
          <a:xfrm>
            <a:off x="2655689" y="3806732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88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6DA7BE-1231-493C-BE2A-D36B69FD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4C6AF5A-CE6B-4495-B1AD-8B19C204E688}"/>
              </a:ext>
            </a:extLst>
          </p:cNvPr>
          <p:cNvSpPr txBox="1">
            <a:spLocks/>
          </p:cNvSpPr>
          <p:nvPr/>
        </p:nvSpPr>
        <p:spPr>
          <a:xfrm>
            <a:off x="251757" y="206296"/>
            <a:ext cx="2961960" cy="424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(HM-ISM-04)</a:t>
            </a:r>
            <a:b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EFF645-9ECA-47F8-A781-53E33B1CF3AE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4FCD5622-7FF5-4B21-BBF6-A6C0D042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30239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내가 보는 나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히스토리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D6976DF5-3082-4155-AD11-74C54A48A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02837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HM-ISM-04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2FE64FD-F2F1-4168-90B0-04DF743FD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39797"/>
              </p:ext>
            </p:extLst>
          </p:nvPr>
        </p:nvGraphicFramePr>
        <p:xfrm>
          <a:off x="6563286" y="2059658"/>
          <a:ext cx="5168497" cy="174435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649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612005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3458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54502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메인 홈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1" dirty="0"/>
                        <a:t>메인 홈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3" action="ppaction://hlinksldjump"/>
                        </a:rPr>
                        <a:t>HM-01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으로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54594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해당 답변으로 이동하는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u="sng" dirty="0"/>
                        <a:t>나의 답변 </a:t>
                      </a:r>
                      <a:r>
                        <a:rPr lang="en-US" altLang="ko-KR" sz="1000" u="sng" dirty="0"/>
                        <a:t>&gt; </a:t>
                      </a:r>
                      <a:r>
                        <a:rPr lang="ko-KR" altLang="en-US" sz="1000" b="1" u="sng" dirty="0"/>
                        <a:t>뷰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HM-AS-02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페이지로 이동한다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해당 질문에서 답변한 내용을 확인할 수 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뷰에선 내용을 수정할 수 없다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3898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97D2718A-F9A9-49BE-BE86-E45CED4F7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57" y="1092986"/>
            <a:ext cx="4307323" cy="39179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3D751F-8D2E-4CA9-8709-58F7FB404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378" y="3443228"/>
            <a:ext cx="2693103" cy="333202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086D710B-CC1D-4A55-A5BE-786F33286271}"/>
              </a:ext>
            </a:extLst>
          </p:cNvPr>
          <p:cNvSpPr/>
          <p:nvPr/>
        </p:nvSpPr>
        <p:spPr>
          <a:xfrm>
            <a:off x="1116556" y="1942586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72A602A-B839-4EFD-867A-D7C795DAFE00}"/>
              </a:ext>
            </a:extLst>
          </p:cNvPr>
          <p:cNvSpPr/>
          <p:nvPr/>
        </p:nvSpPr>
        <p:spPr>
          <a:xfrm>
            <a:off x="1447623" y="2772354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2E5600-7975-4DA7-886F-71D6998F3277}"/>
              </a:ext>
            </a:extLst>
          </p:cNvPr>
          <p:cNvSpPr/>
          <p:nvPr/>
        </p:nvSpPr>
        <p:spPr>
          <a:xfrm>
            <a:off x="2436703" y="2705886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DE9E49-D3B9-4BDF-927B-84C7FB053416}"/>
              </a:ext>
            </a:extLst>
          </p:cNvPr>
          <p:cNvSpPr/>
          <p:nvPr/>
        </p:nvSpPr>
        <p:spPr>
          <a:xfrm>
            <a:off x="2177265" y="2911017"/>
            <a:ext cx="259438" cy="2436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63A6B6-C0CD-4179-BFFB-F86FEDA0F3CB}"/>
              </a:ext>
            </a:extLst>
          </p:cNvPr>
          <p:cNvSpPr/>
          <p:nvPr/>
        </p:nvSpPr>
        <p:spPr>
          <a:xfrm>
            <a:off x="2105233" y="2771466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A6ACFE-5F00-40B7-9EAE-1319F6CE09AD}"/>
              </a:ext>
            </a:extLst>
          </p:cNvPr>
          <p:cNvSpPr/>
          <p:nvPr/>
        </p:nvSpPr>
        <p:spPr>
          <a:xfrm>
            <a:off x="1325332" y="2013908"/>
            <a:ext cx="179611" cy="25109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07669B-06B6-4221-9819-8E3F0D3CB856}"/>
              </a:ext>
            </a:extLst>
          </p:cNvPr>
          <p:cNvSpPr/>
          <p:nvPr/>
        </p:nvSpPr>
        <p:spPr>
          <a:xfrm>
            <a:off x="3734517" y="3477021"/>
            <a:ext cx="332494" cy="29868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681890F-1717-456F-9DA7-08E4A87E1F8F}"/>
              </a:ext>
            </a:extLst>
          </p:cNvPr>
          <p:cNvSpPr/>
          <p:nvPr/>
        </p:nvSpPr>
        <p:spPr>
          <a:xfrm>
            <a:off x="3594571" y="3429000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3D0F733-116E-46BC-B8CD-8C691810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65397"/>
              </p:ext>
            </p:extLst>
          </p:nvPr>
        </p:nvGraphicFramePr>
        <p:xfrm>
          <a:off x="6563287" y="648812"/>
          <a:ext cx="5168497" cy="120619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4940">
                  <a:extLst>
                    <a:ext uri="{9D8B030D-6E8A-4147-A177-3AD203B41FA5}">
                      <a16:colId xmlns:a16="http://schemas.microsoft.com/office/drawing/2014/main" val="3726578592"/>
                    </a:ext>
                  </a:extLst>
                </a:gridCol>
                <a:gridCol w="4683557">
                  <a:extLst>
                    <a:ext uri="{9D8B030D-6E8A-4147-A177-3AD203B41FA5}">
                      <a16:colId xmlns:a16="http://schemas.microsoft.com/office/drawing/2014/main" val="1130593588"/>
                    </a:ext>
                  </a:extLst>
                </a:gridCol>
              </a:tblGrid>
              <a:tr h="22233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08507"/>
                  </a:ext>
                </a:extLst>
              </a:tr>
              <a:tr h="43252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답변 작성을 완료한 시점</a:t>
                      </a:r>
                      <a:r>
                        <a:rPr lang="en-US" altLang="ko-KR" sz="1000" b="1" dirty="0"/>
                        <a:t>.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99232"/>
                  </a:ext>
                </a:extLst>
              </a:tr>
              <a:tr h="52220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작성한 답변에 대한 짧은 설명</a:t>
                      </a:r>
                      <a:endParaRPr lang="en-US" altLang="ko-KR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6483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2C9B1B9-E42D-41BD-97DC-2018A29C37B6}"/>
              </a:ext>
            </a:extLst>
          </p:cNvPr>
          <p:cNvSpPr/>
          <p:nvPr/>
        </p:nvSpPr>
        <p:spPr>
          <a:xfrm>
            <a:off x="1337536" y="2049266"/>
            <a:ext cx="137805" cy="178002"/>
          </a:xfrm>
          <a:prstGeom prst="rect">
            <a:avLst/>
          </a:prstGeom>
          <a:solidFill>
            <a:srgbClr val="E5E5E5"/>
          </a:solidFill>
          <a:ln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홈">
            <a:extLst>
              <a:ext uri="{FF2B5EF4-FFF2-40B4-BE49-F238E27FC236}">
                <a16:creationId xmlns:a16="http://schemas.microsoft.com/office/drawing/2014/main" id="{8C6CC552-8772-4049-A3F1-B316896CA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5176" y="2009721"/>
            <a:ext cx="235572" cy="235572"/>
          </a:xfrm>
          <a:prstGeom prst="rect">
            <a:avLst/>
          </a:prstGeom>
        </p:spPr>
      </p:pic>
      <p:pic>
        <p:nvPicPr>
          <p:cNvPr id="24" name="그래픽 23" descr="홈">
            <a:extLst>
              <a:ext uri="{FF2B5EF4-FFF2-40B4-BE49-F238E27FC236}">
                <a16:creationId xmlns:a16="http://schemas.microsoft.com/office/drawing/2014/main" id="{E32A8B9A-90CE-4DE0-AEBB-F49E1B8DFA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713" y="2150321"/>
            <a:ext cx="235572" cy="23557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DD051F-64EB-470E-B209-D5ED1BEE50FD}"/>
              </a:ext>
            </a:extLst>
          </p:cNvPr>
          <p:cNvSpPr/>
          <p:nvPr/>
        </p:nvSpPr>
        <p:spPr>
          <a:xfrm>
            <a:off x="3867360" y="3526155"/>
            <a:ext cx="194225" cy="232410"/>
          </a:xfrm>
          <a:prstGeom prst="rect">
            <a:avLst/>
          </a:prstGeom>
          <a:solidFill>
            <a:srgbClr val="817385"/>
          </a:solidFill>
          <a:ln>
            <a:solidFill>
              <a:srgbClr val="8173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홈">
            <a:extLst>
              <a:ext uri="{FF2B5EF4-FFF2-40B4-BE49-F238E27FC236}">
                <a16:creationId xmlns:a16="http://schemas.microsoft.com/office/drawing/2014/main" id="{07732D0F-11C3-4EBF-BA62-8DA2B0560F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5551" y="3508579"/>
            <a:ext cx="235572" cy="2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CE97D-317E-4A69-826B-8C388F60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37509" cy="315912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History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709515-C1F0-4786-BC76-DA7E8F0A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CF8961-E7F1-4865-AFE2-606AC8CC1825}"/>
              </a:ext>
            </a:extLst>
          </p:cNvPr>
          <p:cNvCxnSpPr/>
          <p:nvPr/>
        </p:nvCxnSpPr>
        <p:spPr>
          <a:xfrm>
            <a:off x="838200" y="697664"/>
            <a:ext cx="10389524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AB30CAB-C921-4104-80DA-5A0FCFA57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15920"/>
              </p:ext>
            </p:extLst>
          </p:nvPr>
        </p:nvGraphicFramePr>
        <p:xfrm>
          <a:off x="838200" y="1102050"/>
          <a:ext cx="10389525" cy="505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33">
                  <a:extLst>
                    <a:ext uri="{9D8B030D-6E8A-4147-A177-3AD203B41FA5}">
                      <a16:colId xmlns:a16="http://schemas.microsoft.com/office/drawing/2014/main" val="1426774565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25258762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821741495"/>
                    </a:ext>
                  </a:extLst>
                </a:gridCol>
                <a:gridCol w="4079056">
                  <a:extLst>
                    <a:ext uri="{9D8B030D-6E8A-4147-A177-3AD203B41FA5}">
                      <a16:colId xmlns:a16="http://schemas.microsoft.com/office/drawing/2014/main" val="3178436306"/>
                    </a:ext>
                  </a:extLst>
                </a:gridCol>
                <a:gridCol w="2077905">
                  <a:extLst>
                    <a:ext uri="{9D8B030D-6E8A-4147-A177-3AD203B41FA5}">
                      <a16:colId xmlns:a16="http://schemas.microsoft.com/office/drawing/2014/main" val="407525059"/>
                    </a:ext>
                  </a:extLst>
                </a:gridCol>
              </a:tblGrid>
              <a:tr h="448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Date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14454"/>
                  </a:ext>
                </a:extLst>
              </a:tr>
              <a:tr h="52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1.0.0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2020.09.23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최초배포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최초배포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황현정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16574"/>
                  </a:ext>
                </a:extLst>
              </a:tr>
              <a:tr h="81671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2020.09.23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5,6,7,11,12,15,17,20,22,25,31,34, 36, 37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충식이 피드백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서충식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441433"/>
                  </a:ext>
                </a:extLst>
              </a:tr>
              <a:tr h="81671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2020.09.23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충식이 피드백 참고하여 보충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황현정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88234"/>
                  </a:ext>
                </a:extLst>
              </a:tr>
              <a:tr h="816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2.0.0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2020.09.25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15: 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피드백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황현정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1954"/>
                  </a:ext>
                </a:extLst>
              </a:tr>
              <a:tr h="81671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20300"/>
                  </a:ext>
                </a:extLst>
              </a:tr>
              <a:tr h="81671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43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97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F6BB0-1413-4107-84A2-1957F7B3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남이 보는 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45624-9E8A-449F-B4BD-4A89B58A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8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34CD3FC-29CA-4D3E-A1DE-DBFEC529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7" y="993578"/>
            <a:ext cx="6814389" cy="42002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E0983F-7C55-4FA7-8421-CD15829D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7" y="206296"/>
            <a:ext cx="2961960" cy="424012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(HM-YSM-01)</a:t>
            </a:r>
            <a:b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88F3C2-AFDD-49F1-A9D2-15C08C1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D12411-F887-473B-871A-AFD969F53942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9605DC-7CEF-4127-9DDE-1F356AE7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40162"/>
              </p:ext>
            </p:extLst>
          </p:nvPr>
        </p:nvGraphicFramePr>
        <p:xfrm>
          <a:off x="7207073" y="635253"/>
          <a:ext cx="4586914" cy="11572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남이 보는 나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페이지 타이틀 텍스트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남이 보는 나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페이지 컨텐츠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소요시간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질문 수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안내 멘트 등을 작성한다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20444"/>
                  </a:ext>
                </a:extLst>
              </a:tr>
            </a:tbl>
          </a:graphicData>
        </a:graphic>
      </p:graphicFrame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200A1599-3199-4745-BCA5-8EDBDD1D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9696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남이 보는 나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초기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4A5770A1-F30C-40AB-A1C2-3A430A157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30142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HM-YSM-01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C2ADE5B9-F073-463C-9069-551F10838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49822"/>
              </p:ext>
            </p:extLst>
          </p:nvPr>
        </p:nvGraphicFramePr>
        <p:xfrm>
          <a:off x="7207073" y="1983680"/>
          <a:ext cx="4586914" cy="15925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/>
                        <a:t>시작하기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 </a:t>
                      </a:r>
                      <a:r>
                        <a:rPr lang="ko-KR" altLang="en-US" sz="1000" b="1" dirty="0"/>
                        <a:t>남이 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작성화면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HM-YSM-02</a:t>
                      </a:r>
                      <a:r>
                        <a:rPr lang="en-US" altLang="ko-KR" sz="1000" dirty="0"/>
                        <a:t>])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으로 이동한다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메인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홈 가기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en-US" altLang="ko-KR" sz="1000" b="1" dirty="0"/>
                        <a:t>Main</a:t>
                      </a:r>
                      <a:r>
                        <a:rPr lang="en-US" altLang="ko-KR" sz="1000" b="0" dirty="0"/>
                        <a:t>([</a:t>
                      </a:r>
                      <a:r>
                        <a:rPr lang="en-US" altLang="ko-KR" sz="1000" b="0" dirty="0">
                          <a:hlinkClick r:id="rId5" action="ppaction://hlinksldjump"/>
                        </a:rPr>
                        <a:t>HM-01</a:t>
                      </a:r>
                      <a:r>
                        <a:rPr lang="en-US" altLang="ko-KR" sz="1000" b="0" dirty="0"/>
                        <a:t>]) </a:t>
                      </a: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14266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과거 답변 </a:t>
                      </a:r>
                      <a:r>
                        <a:rPr lang="ko-KR" altLang="en-US" sz="1000" b="1" dirty="0" err="1"/>
                        <a:t>보러가기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1" dirty="0"/>
                        <a:t>남이 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히스토리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6" action="ppaction://hlinksldjump"/>
                        </a:rPr>
                        <a:t>HM-YSM-04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페이지로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0065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483EF5BD-A31B-4E49-B90B-E53C3B194C58}"/>
              </a:ext>
            </a:extLst>
          </p:cNvPr>
          <p:cNvSpPr/>
          <p:nvPr/>
        </p:nvSpPr>
        <p:spPr>
          <a:xfrm>
            <a:off x="3213717" y="3858990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70BC13-10E4-473F-B736-857C8BFAFA4D}"/>
              </a:ext>
            </a:extLst>
          </p:cNvPr>
          <p:cNvSpPr/>
          <p:nvPr/>
        </p:nvSpPr>
        <p:spPr>
          <a:xfrm>
            <a:off x="2036630" y="2566610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61D09A-39BE-43F7-AAF8-C0A1A5D7446E}"/>
              </a:ext>
            </a:extLst>
          </p:cNvPr>
          <p:cNvSpPr/>
          <p:nvPr/>
        </p:nvSpPr>
        <p:spPr>
          <a:xfrm>
            <a:off x="2036630" y="2987005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2C41C8-09D5-46FD-BA73-C3DC439E5DD9}"/>
              </a:ext>
            </a:extLst>
          </p:cNvPr>
          <p:cNvSpPr/>
          <p:nvPr/>
        </p:nvSpPr>
        <p:spPr>
          <a:xfrm>
            <a:off x="3204210" y="4142796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13AA433-A4D7-4CD4-8E3F-E55B94A7E989}"/>
              </a:ext>
            </a:extLst>
          </p:cNvPr>
          <p:cNvSpPr/>
          <p:nvPr/>
        </p:nvSpPr>
        <p:spPr>
          <a:xfrm>
            <a:off x="3103227" y="4480290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95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FAD1C25-8EC1-4EC0-B930-8B1E719A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9" y="1036446"/>
            <a:ext cx="4781550" cy="22479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06E9C7-3144-4F5B-870A-14E292ED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335573"/>
            <a:ext cx="2743200" cy="365125"/>
          </a:xfrm>
        </p:spPr>
        <p:txBody>
          <a:bodyPr/>
          <a:lstStyle/>
          <a:p>
            <a:fld id="{0A691191-A9D0-47C1-A711-07BB11DBD34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FFA841-6C29-40E0-951D-48217C2E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7" y="206296"/>
            <a:ext cx="2961960" cy="424012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(HM-YSM-02)</a:t>
            </a:r>
            <a:b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8EED20-938C-4E8F-9B8E-29EB31528158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D7BFC0-1446-431F-A70F-6650AB7FC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88372"/>
              </p:ext>
            </p:extLst>
          </p:nvPr>
        </p:nvGraphicFramePr>
        <p:xfrm>
          <a:off x="6227477" y="621806"/>
          <a:ext cx="5566510" cy="118940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284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5044226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2233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3252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 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남이 보는 나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질문 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타이틀</a:t>
                      </a:r>
                      <a:r>
                        <a:rPr lang="en-US" altLang="ko-KR" sz="1000" b="1" dirty="0"/>
                        <a:t>)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1" dirty="0"/>
                        <a:t> *  ‘</a:t>
                      </a:r>
                      <a:r>
                        <a:rPr lang="ko-KR" altLang="en-US" sz="1000" b="1" dirty="0"/>
                        <a:t>현재 작성 중인 질문 번호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/ ‘</a:t>
                      </a:r>
                      <a:r>
                        <a:rPr lang="ko-KR" altLang="en-US" sz="1000" b="1" dirty="0"/>
                        <a:t>전체 질문 수</a:t>
                      </a:r>
                      <a:r>
                        <a:rPr lang="en-US" altLang="ko-KR" sz="1000" b="1" dirty="0"/>
                        <a:t>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45356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845236E9-1C03-4A3D-BECC-2D1252C25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89229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남이 보는 나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작성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838B38D8-9197-409B-8A07-A88301AD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04665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HM-YSM-02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973DDFE5-63C8-4304-B747-272A69CA6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58360"/>
              </p:ext>
            </p:extLst>
          </p:nvPr>
        </p:nvGraphicFramePr>
        <p:xfrm>
          <a:off x="6227477" y="1954057"/>
          <a:ext cx="5476844" cy="37261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89691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887153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31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36486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텍스트 작성 입력 영역</a:t>
                      </a:r>
                      <a:r>
                        <a:rPr lang="en-US" altLang="ko-KR" sz="1000" b="1" dirty="0"/>
                        <a:t>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글자수 제한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많이 작성하면 칸이 아래로 늘어난다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텍스트 삭제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버튼과 나란히 있는 텍스트 전체가 삭제된다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49459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텍스트 추가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입력창이 생기고 텍스트를 추가할 수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39932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임시 저장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잠시 멈추겠습니까</a:t>
                      </a:r>
                      <a:r>
                        <a:rPr lang="en-US" altLang="ko-KR" sz="1000" b="0" dirty="0"/>
                        <a:t>?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b="1" dirty="0" err="1"/>
                        <a:t>저장팝업창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3" action="ppaction://hlinksldjump"/>
                        </a:rPr>
                        <a:t>HM-PU-02</a:t>
                      </a:r>
                      <a:r>
                        <a:rPr lang="en-US" altLang="ko-KR" sz="1000" dirty="0"/>
                        <a:t>])</a:t>
                      </a:r>
                      <a:r>
                        <a:rPr lang="ko-KR" altLang="en-US" sz="1000" b="0" dirty="0"/>
                        <a:t> 팝업창을 띄운다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84065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다음 질문으로 이동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다음 질문 페이지로 넘어간다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805486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F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이전 질문으로 이동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이전 질문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답변 유지</a:t>
                      </a:r>
                      <a:r>
                        <a:rPr lang="en-US" altLang="ko-KR" sz="1000" b="0" dirty="0"/>
                        <a:t>) </a:t>
                      </a:r>
                      <a:r>
                        <a:rPr lang="ko-KR" altLang="en-US" sz="1000" b="0" dirty="0"/>
                        <a:t>페이지로 돌아간다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09073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G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완료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더 이상 남은 질문이 없을 때 화면에 표시 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마지막 질문 페이지에 표시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된다</a:t>
                      </a:r>
                      <a:endParaRPr lang="en-US" altLang="ko-KR" sz="1000" b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입력한 모든 답변을 저장하고 </a:t>
                      </a:r>
                      <a:r>
                        <a:rPr lang="ko-KR" altLang="en-US" sz="1000" b="1" dirty="0"/>
                        <a:t>남이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1" dirty="0"/>
                        <a:t>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답변 완료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HM-YSM-03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74002"/>
                  </a:ext>
                </a:extLst>
              </a:tr>
              <a:tr h="25701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H,I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/>
                        <a:t>질문 답변 페이지 이외의 영역 중 클릭 가능한 영역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나가시겠습니까</a:t>
                      </a:r>
                      <a:r>
                        <a:rPr lang="en-US" altLang="ko-KR" sz="1000" dirty="0"/>
                        <a:t>? (</a:t>
                      </a:r>
                      <a:r>
                        <a:rPr lang="ko-KR" altLang="en-US" sz="1000" b="1" dirty="0" err="1"/>
                        <a:t>탈출팝업창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5" action="ppaction://hlinksldjump"/>
                        </a:rPr>
                        <a:t>HM-PU-01</a:t>
                      </a:r>
                      <a:r>
                        <a:rPr lang="en-US" altLang="ko-KR" sz="1000" dirty="0"/>
                        <a:t>])</a:t>
                      </a:r>
                      <a:r>
                        <a:rPr lang="ko-KR" altLang="en-US" sz="1000" dirty="0"/>
                        <a:t>을 띄운다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66826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768EE38D-D8AF-4F2B-8C3A-2039525533CD}"/>
              </a:ext>
            </a:extLst>
          </p:cNvPr>
          <p:cNvSpPr/>
          <p:nvPr/>
        </p:nvSpPr>
        <p:spPr>
          <a:xfrm>
            <a:off x="4524974" y="1417722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0E9F753-0A65-4E94-B73B-E127F478B49C}"/>
              </a:ext>
            </a:extLst>
          </p:cNvPr>
          <p:cNvSpPr/>
          <p:nvPr/>
        </p:nvSpPr>
        <p:spPr>
          <a:xfrm>
            <a:off x="327660" y="2082024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109B70-65FE-4BCB-A414-7797AF5742DA}"/>
              </a:ext>
            </a:extLst>
          </p:cNvPr>
          <p:cNvSpPr/>
          <p:nvPr/>
        </p:nvSpPr>
        <p:spPr>
          <a:xfrm>
            <a:off x="331317" y="1311042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05AEF05-D8EA-402D-99C6-C651ADA5421C}"/>
              </a:ext>
            </a:extLst>
          </p:cNvPr>
          <p:cNvSpPr/>
          <p:nvPr/>
        </p:nvSpPr>
        <p:spPr>
          <a:xfrm>
            <a:off x="4292789" y="1146301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DABCB2F-DDED-45D4-8BAC-CDC9A4C8037B}"/>
              </a:ext>
            </a:extLst>
          </p:cNvPr>
          <p:cNvSpPr/>
          <p:nvPr/>
        </p:nvSpPr>
        <p:spPr>
          <a:xfrm>
            <a:off x="4673244" y="1663297"/>
            <a:ext cx="220980" cy="23528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64194-BB2D-4CFE-A621-E19987D1FEC3}"/>
              </a:ext>
            </a:extLst>
          </p:cNvPr>
          <p:cNvSpPr/>
          <p:nvPr/>
        </p:nvSpPr>
        <p:spPr>
          <a:xfrm>
            <a:off x="585227" y="2071061"/>
            <a:ext cx="220980" cy="23528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B9D425-0FC5-42E3-95A7-61E0DF95B6CD}"/>
              </a:ext>
            </a:extLst>
          </p:cNvPr>
          <p:cNvSpPr/>
          <p:nvPr/>
        </p:nvSpPr>
        <p:spPr>
          <a:xfrm>
            <a:off x="4267177" y="2927953"/>
            <a:ext cx="632151" cy="23528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E62863-2FB6-4B4E-8027-1E1D437EABAD}"/>
              </a:ext>
            </a:extLst>
          </p:cNvPr>
          <p:cNvSpPr/>
          <p:nvPr/>
        </p:nvSpPr>
        <p:spPr>
          <a:xfrm>
            <a:off x="2423548" y="2932782"/>
            <a:ext cx="753181" cy="2435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D732233-B071-4D22-BA6B-5180FCB8994A}"/>
              </a:ext>
            </a:extLst>
          </p:cNvPr>
          <p:cNvSpPr/>
          <p:nvPr/>
        </p:nvSpPr>
        <p:spPr>
          <a:xfrm>
            <a:off x="818231" y="1646831"/>
            <a:ext cx="3842787" cy="296021"/>
          </a:xfrm>
          <a:prstGeom prst="rect">
            <a:avLst/>
          </a:prstGeom>
          <a:noFill/>
          <a:ln w="28575">
            <a:solidFill>
              <a:srgbClr val="FD6B1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0CFC76-F38E-4A2B-8123-055B45503C52}"/>
              </a:ext>
            </a:extLst>
          </p:cNvPr>
          <p:cNvSpPr/>
          <p:nvPr/>
        </p:nvSpPr>
        <p:spPr>
          <a:xfrm>
            <a:off x="4509132" y="1086184"/>
            <a:ext cx="415159" cy="2352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50719C-5160-4442-93A8-16CBB570CB34}"/>
              </a:ext>
            </a:extLst>
          </p:cNvPr>
          <p:cNvSpPr/>
          <p:nvPr/>
        </p:nvSpPr>
        <p:spPr>
          <a:xfrm>
            <a:off x="578740" y="1345636"/>
            <a:ext cx="2171543" cy="19429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82A6FE2-2E34-4417-A3AF-12672F2E3CA1}"/>
              </a:ext>
            </a:extLst>
          </p:cNvPr>
          <p:cNvSpPr/>
          <p:nvPr/>
        </p:nvSpPr>
        <p:spPr>
          <a:xfrm>
            <a:off x="787459" y="1524402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09399B-B0B2-4376-AF6D-2C53BF4E169F}"/>
              </a:ext>
            </a:extLst>
          </p:cNvPr>
          <p:cNvSpPr/>
          <p:nvPr/>
        </p:nvSpPr>
        <p:spPr>
          <a:xfrm>
            <a:off x="622930" y="1709597"/>
            <a:ext cx="121920" cy="109755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래픽 47" descr="쓰레기">
            <a:extLst>
              <a:ext uri="{FF2B5EF4-FFF2-40B4-BE49-F238E27FC236}">
                <a16:creationId xmlns:a16="http://schemas.microsoft.com/office/drawing/2014/main" id="{64EA30B3-E4C2-4808-A8A2-3700A16A0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6938" y="1655831"/>
            <a:ext cx="217286" cy="21728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F96321C-9FEF-48E1-AD40-D8D4FB548713}"/>
              </a:ext>
            </a:extLst>
          </p:cNvPr>
          <p:cNvSpPr/>
          <p:nvPr/>
        </p:nvSpPr>
        <p:spPr>
          <a:xfrm>
            <a:off x="2481037" y="2963058"/>
            <a:ext cx="632151" cy="1608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임시 저장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1DDF74C-B830-4B9C-B73D-F907311AD3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60" y="3403808"/>
            <a:ext cx="5238966" cy="3235291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53309528-52A4-427D-967F-73515AE29C68}"/>
              </a:ext>
            </a:extLst>
          </p:cNvPr>
          <p:cNvSpPr/>
          <p:nvPr/>
        </p:nvSpPr>
        <p:spPr>
          <a:xfrm>
            <a:off x="106680" y="3455102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BF7B56C-52C3-428E-B369-8B48082AD4ED}"/>
              </a:ext>
            </a:extLst>
          </p:cNvPr>
          <p:cNvSpPr/>
          <p:nvPr/>
        </p:nvSpPr>
        <p:spPr>
          <a:xfrm>
            <a:off x="327660" y="3424886"/>
            <a:ext cx="5238966" cy="2743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BD937F-726D-4B5A-8188-5EC20F8B291B}"/>
              </a:ext>
            </a:extLst>
          </p:cNvPr>
          <p:cNvSpPr/>
          <p:nvPr/>
        </p:nvSpPr>
        <p:spPr>
          <a:xfrm>
            <a:off x="2272863" y="3706774"/>
            <a:ext cx="1971821" cy="3052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0720E20-8291-45DC-8B52-BA7B3C44A059}"/>
              </a:ext>
            </a:extLst>
          </p:cNvPr>
          <p:cNvSpPr/>
          <p:nvPr/>
        </p:nvSpPr>
        <p:spPr>
          <a:xfrm>
            <a:off x="2163952" y="3703236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81B586-40AF-41B4-8564-CBDA41542996}"/>
              </a:ext>
            </a:extLst>
          </p:cNvPr>
          <p:cNvSpPr/>
          <p:nvPr/>
        </p:nvSpPr>
        <p:spPr>
          <a:xfrm>
            <a:off x="1339676" y="5074686"/>
            <a:ext cx="3065311" cy="727518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9C0BB7-7DEB-4BA2-B816-578E684082FA}"/>
              </a:ext>
            </a:extLst>
          </p:cNvPr>
          <p:cNvSpPr/>
          <p:nvPr/>
        </p:nvSpPr>
        <p:spPr>
          <a:xfrm>
            <a:off x="1337968" y="4796480"/>
            <a:ext cx="3065311" cy="274313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DBDDB8-07FB-43C0-8B2B-456CA93A478F}"/>
              </a:ext>
            </a:extLst>
          </p:cNvPr>
          <p:cNvSpPr txBox="1"/>
          <p:nvPr/>
        </p:nvSpPr>
        <p:spPr>
          <a:xfrm>
            <a:off x="3454646" y="4780412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헤더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질문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274297-D78A-4EE9-A9FB-09B087BDE6F8}"/>
              </a:ext>
            </a:extLst>
          </p:cNvPr>
          <p:cNvSpPr txBox="1"/>
          <p:nvPr/>
        </p:nvSpPr>
        <p:spPr>
          <a:xfrm>
            <a:off x="3454646" y="547385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작성 영역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86649E-388F-4CC9-B1F3-B405CA9454AD}"/>
              </a:ext>
            </a:extLst>
          </p:cNvPr>
          <p:cNvSpPr/>
          <p:nvPr/>
        </p:nvSpPr>
        <p:spPr>
          <a:xfrm>
            <a:off x="1337968" y="5908167"/>
            <a:ext cx="3175801" cy="25990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29F1F6A-4D69-4AE6-A6D2-F3C828DBAE7D}"/>
              </a:ext>
            </a:extLst>
          </p:cNvPr>
          <p:cNvSpPr/>
          <p:nvPr/>
        </p:nvSpPr>
        <p:spPr>
          <a:xfrm>
            <a:off x="3949536" y="5852454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80F2CE-0075-4A44-AA8F-EDCCE3DB2087}"/>
              </a:ext>
            </a:extLst>
          </p:cNvPr>
          <p:cNvSpPr txBox="1"/>
          <p:nvPr/>
        </p:nvSpPr>
        <p:spPr>
          <a:xfrm>
            <a:off x="4445820" y="5908167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nav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4C51DA0-EE56-495D-851F-7D332FC081E3}"/>
              </a:ext>
            </a:extLst>
          </p:cNvPr>
          <p:cNvCxnSpPr>
            <a:cxnSpLocks/>
            <a:stCxn id="62" idx="0"/>
            <a:endCxn id="19" idx="2"/>
          </p:cNvCxnSpPr>
          <p:nvPr/>
        </p:nvCxnSpPr>
        <p:spPr>
          <a:xfrm flipH="1" flipV="1">
            <a:off x="2746254" y="3284346"/>
            <a:ext cx="124370" cy="151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F869A4CD-7C06-4B8A-9254-940AB097B1AE}"/>
              </a:ext>
            </a:extLst>
          </p:cNvPr>
          <p:cNvSpPr/>
          <p:nvPr/>
        </p:nvSpPr>
        <p:spPr>
          <a:xfrm>
            <a:off x="1243684" y="5858555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A82810-6F8B-4C27-AF2B-A8B6627048EB}"/>
              </a:ext>
            </a:extLst>
          </p:cNvPr>
          <p:cNvSpPr/>
          <p:nvPr/>
        </p:nvSpPr>
        <p:spPr>
          <a:xfrm>
            <a:off x="1464664" y="5132364"/>
            <a:ext cx="121920" cy="109755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래픽 70" descr="쓰레기">
            <a:extLst>
              <a:ext uri="{FF2B5EF4-FFF2-40B4-BE49-F238E27FC236}">
                <a16:creationId xmlns:a16="http://schemas.microsoft.com/office/drawing/2014/main" id="{A4622602-63E3-40A4-8101-3A7936854A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7662" y="5108866"/>
            <a:ext cx="139051" cy="139051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DEF407-0A8A-439F-82C3-0081FDA027B3}"/>
              </a:ext>
            </a:extLst>
          </p:cNvPr>
          <p:cNvSpPr/>
          <p:nvPr/>
        </p:nvSpPr>
        <p:spPr>
          <a:xfrm>
            <a:off x="2576886" y="5965917"/>
            <a:ext cx="632151" cy="1608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임시 저장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EB67C88-9BEC-453E-94CA-0426D68E7D48}"/>
              </a:ext>
            </a:extLst>
          </p:cNvPr>
          <p:cNvSpPr/>
          <p:nvPr/>
        </p:nvSpPr>
        <p:spPr>
          <a:xfrm>
            <a:off x="2272863" y="2954709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endParaRPr lang="ko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9C54305-503F-463B-9B3B-2AB7D49CFA88}"/>
              </a:ext>
            </a:extLst>
          </p:cNvPr>
          <p:cNvSpPr/>
          <p:nvPr/>
        </p:nvSpPr>
        <p:spPr>
          <a:xfrm>
            <a:off x="4071809" y="2962947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078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994D4F1-0F2F-423D-A18A-A65A3ED3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5" y="1022362"/>
            <a:ext cx="5746897" cy="35222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C977F5-2A21-4D67-9989-21B0BF07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38FC008-A462-41CA-8328-415B998B7DC8}"/>
              </a:ext>
            </a:extLst>
          </p:cNvPr>
          <p:cNvSpPr txBox="1">
            <a:spLocks/>
          </p:cNvSpPr>
          <p:nvPr/>
        </p:nvSpPr>
        <p:spPr>
          <a:xfrm>
            <a:off x="251757" y="206296"/>
            <a:ext cx="2961960" cy="424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(HM-YSM-03)</a:t>
            </a:r>
            <a:b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19D632-1B7D-4AC1-A7AE-DAD73D01CDF1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0CA5E8ED-1DD5-444E-A413-33E52B36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25749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남이 보는 나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DDC884FF-FB38-41CD-9026-675B1DE3D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42480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HM-YSM-03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3707E5A-25F5-4F4E-AC6D-1815FC4FB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78326"/>
              </p:ext>
            </p:extLst>
          </p:nvPr>
        </p:nvGraphicFramePr>
        <p:xfrm>
          <a:off x="6096000" y="1163007"/>
          <a:ext cx="5398008" cy="19916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81203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816805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34759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5477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다시 답변하기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남이 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작성 화면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3" action="ppaction://hlinksldjump"/>
                        </a:rPr>
                        <a:t>HM-YSM-02</a:t>
                      </a:r>
                      <a:r>
                        <a:rPr lang="en-US" altLang="ko-KR" sz="1000" dirty="0"/>
                        <a:t>], </a:t>
                      </a:r>
                      <a:r>
                        <a:rPr lang="ko-KR" altLang="en-US" sz="1000" dirty="0"/>
                        <a:t>중 제일 첫번째 질문 페이지로 이동한다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b="1" dirty="0">
                          <a:solidFill>
                            <a:srgbClr val="D52424"/>
                          </a:solidFill>
                        </a:rPr>
                        <a:t>그동안 해당 시점에 작성했던 답변은 모두 삭제된다</a:t>
                      </a:r>
                      <a:r>
                        <a:rPr lang="en-US" altLang="ko-KR" sz="1000" b="1" dirty="0">
                          <a:solidFill>
                            <a:srgbClr val="D52424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38989"/>
                  </a:ext>
                </a:extLst>
              </a:tr>
              <a:tr h="5477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메인 홈 가기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en-US" altLang="ko-KR" sz="1000" b="1" dirty="0"/>
                        <a:t>Main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HM-01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84513"/>
                  </a:ext>
                </a:extLst>
              </a:tr>
              <a:tr h="5477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과거 답변 </a:t>
                      </a:r>
                      <a:r>
                        <a:rPr lang="ko-KR" altLang="en-US" sz="1000" b="1" dirty="0" err="1"/>
                        <a:t>보러가기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1" dirty="0"/>
                        <a:t>남이 보는 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히스토리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5" action="ppaction://hlinksldjump"/>
                        </a:rPr>
                        <a:t>HM-YSM-04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8949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A0F374-ED9A-4798-A38C-6EC08A2E6039}"/>
              </a:ext>
            </a:extLst>
          </p:cNvPr>
          <p:cNvSpPr/>
          <p:nvPr/>
        </p:nvSpPr>
        <p:spPr>
          <a:xfrm>
            <a:off x="2876669" y="3307169"/>
            <a:ext cx="648457" cy="2436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9E5598-48EF-4939-9CF8-C8399F31D1DA}"/>
              </a:ext>
            </a:extLst>
          </p:cNvPr>
          <p:cNvSpPr/>
          <p:nvPr/>
        </p:nvSpPr>
        <p:spPr>
          <a:xfrm>
            <a:off x="2902307" y="3550831"/>
            <a:ext cx="622819" cy="2436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26816-E279-49E2-A5F0-2F3F002DD8C0}"/>
              </a:ext>
            </a:extLst>
          </p:cNvPr>
          <p:cNvSpPr/>
          <p:nvPr/>
        </p:nvSpPr>
        <p:spPr>
          <a:xfrm>
            <a:off x="2787131" y="3776430"/>
            <a:ext cx="853171" cy="2436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18C32A-FFB3-42FE-81BE-45461C35FFB9}"/>
              </a:ext>
            </a:extLst>
          </p:cNvPr>
          <p:cNvSpPr/>
          <p:nvPr/>
        </p:nvSpPr>
        <p:spPr>
          <a:xfrm>
            <a:off x="2666968" y="3198567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EDD4A3-4900-4D2F-ADE6-0BFF6840A753}"/>
              </a:ext>
            </a:extLst>
          </p:cNvPr>
          <p:cNvSpPr/>
          <p:nvPr/>
        </p:nvSpPr>
        <p:spPr>
          <a:xfrm>
            <a:off x="2655689" y="3511157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013ED4-F607-4F22-AC66-5F6476BAC4E5}"/>
              </a:ext>
            </a:extLst>
          </p:cNvPr>
          <p:cNvSpPr/>
          <p:nvPr/>
        </p:nvSpPr>
        <p:spPr>
          <a:xfrm>
            <a:off x="2517344" y="3806732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85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FFE7CFD-CF94-498A-8EBD-A5FE598A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37" y="1092992"/>
            <a:ext cx="2648189" cy="33324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BC565C-2889-4EF5-8F8B-DBC3F9BCD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7" y="1092986"/>
            <a:ext cx="3592688" cy="333241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6DA7BE-1231-493C-BE2A-D36B69FD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4C6AF5A-CE6B-4495-B1AD-8B19C204E688}"/>
              </a:ext>
            </a:extLst>
          </p:cNvPr>
          <p:cNvSpPr txBox="1">
            <a:spLocks/>
          </p:cNvSpPr>
          <p:nvPr/>
        </p:nvSpPr>
        <p:spPr>
          <a:xfrm>
            <a:off x="251757" y="206296"/>
            <a:ext cx="2961960" cy="424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(HM-YSM-04)</a:t>
            </a:r>
            <a:b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EFF645-9ECA-47F8-A781-53E33B1CF3AE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4FCD5622-7FF5-4B21-BBF6-A6C0D042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09005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남이 보는 나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히스토리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D6976DF5-3082-4155-AD11-74C54A48A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33953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HM-YSM-04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2FE64FD-F2F1-4168-90B0-04DF743FD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77800"/>
              </p:ext>
            </p:extLst>
          </p:nvPr>
        </p:nvGraphicFramePr>
        <p:xfrm>
          <a:off x="6563286" y="2059658"/>
          <a:ext cx="5168497" cy="174435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649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612005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3458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54502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홈으로 가기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1" dirty="0"/>
                        <a:t>메인 홈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HM-01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으로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54594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해당 답변으로 이동하는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u="sng" dirty="0"/>
                        <a:t>나의 답변 </a:t>
                      </a:r>
                      <a:r>
                        <a:rPr lang="en-US" altLang="ko-KR" sz="1000" u="sng" dirty="0"/>
                        <a:t>&gt; </a:t>
                      </a:r>
                      <a:r>
                        <a:rPr lang="ko-KR" altLang="en-US" sz="1000" b="1" u="sng" dirty="0"/>
                        <a:t>뷰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5" action="ppaction://hlinksldjump"/>
                        </a:rPr>
                        <a:t>HM-AS-02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페이지로 이동한다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해당 질문에서 답변한 내용을 확인할 수 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뷰에선 내용을 수정할 수 없다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38989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086D710B-CC1D-4A55-A5BE-786F33286271}"/>
              </a:ext>
            </a:extLst>
          </p:cNvPr>
          <p:cNvSpPr/>
          <p:nvPr/>
        </p:nvSpPr>
        <p:spPr>
          <a:xfrm>
            <a:off x="921091" y="1827571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72A602A-B839-4EFD-867A-D7C795DAFE00}"/>
              </a:ext>
            </a:extLst>
          </p:cNvPr>
          <p:cNvSpPr/>
          <p:nvPr/>
        </p:nvSpPr>
        <p:spPr>
          <a:xfrm>
            <a:off x="1198988" y="2424418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2E5600-7975-4DA7-886F-71D6998F3277}"/>
              </a:ext>
            </a:extLst>
          </p:cNvPr>
          <p:cNvSpPr/>
          <p:nvPr/>
        </p:nvSpPr>
        <p:spPr>
          <a:xfrm>
            <a:off x="2094634" y="2317738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DE9E49-D3B9-4BDF-927B-84C7FB053416}"/>
              </a:ext>
            </a:extLst>
          </p:cNvPr>
          <p:cNvSpPr/>
          <p:nvPr/>
        </p:nvSpPr>
        <p:spPr>
          <a:xfrm>
            <a:off x="1835196" y="2515947"/>
            <a:ext cx="259438" cy="2436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63A6B6-C0CD-4179-BFFB-F86FEDA0F3CB}"/>
              </a:ext>
            </a:extLst>
          </p:cNvPr>
          <p:cNvSpPr/>
          <p:nvPr/>
        </p:nvSpPr>
        <p:spPr>
          <a:xfrm>
            <a:off x="1763164" y="2376396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A6ACFE-5F00-40B7-9EAE-1319F6CE09AD}"/>
              </a:ext>
            </a:extLst>
          </p:cNvPr>
          <p:cNvSpPr/>
          <p:nvPr/>
        </p:nvSpPr>
        <p:spPr>
          <a:xfrm>
            <a:off x="1129867" y="1898893"/>
            <a:ext cx="179611" cy="25109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07669B-06B6-4221-9819-8E3F0D3CB856}"/>
              </a:ext>
            </a:extLst>
          </p:cNvPr>
          <p:cNvSpPr/>
          <p:nvPr/>
        </p:nvSpPr>
        <p:spPr>
          <a:xfrm>
            <a:off x="3888006" y="1141007"/>
            <a:ext cx="332494" cy="29868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681890F-1717-456F-9DA7-08E4A87E1F8F}"/>
              </a:ext>
            </a:extLst>
          </p:cNvPr>
          <p:cNvSpPr/>
          <p:nvPr/>
        </p:nvSpPr>
        <p:spPr>
          <a:xfrm>
            <a:off x="3748060" y="1092986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3D0F733-116E-46BC-B8CD-8C69181058E7}"/>
              </a:ext>
            </a:extLst>
          </p:cNvPr>
          <p:cNvGraphicFramePr>
            <a:graphicFrameLocks noGrp="1"/>
          </p:cNvGraphicFramePr>
          <p:nvPr/>
        </p:nvGraphicFramePr>
        <p:xfrm>
          <a:off x="6563287" y="648812"/>
          <a:ext cx="5168497" cy="120619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4940">
                  <a:extLst>
                    <a:ext uri="{9D8B030D-6E8A-4147-A177-3AD203B41FA5}">
                      <a16:colId xmlns:a16="http://schemas.microsoft.com/office/drawing/2014/main" val="3726578592"/>
                    </a:ext>
                  </a:extLst>
                </a:gridCol>
                <a:gridCol w="4683557">
                  <a:extLst>
                    <a:ext uri="{9D8B030D-6E8A-4147-A177-3AD203B41FA5}">
                      <a16:colId xmlns:a16="http://schemas.microsoft.com/office/drawing/2014/main" val="1130593588"/>
                    </a:ext>
                  </a:extLst>
                </a:gridCol>
              </a:tblGrid>
              <a:tr h="22233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08507"/>
                  </a:ext>
                </a:extLst>
              </a:tr>
              <a:tr h="43252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답변 작성을 완료한 시점</a:t>
                      </a:r>
                      <a:r>
                        <a:rPr lang="en-US" altLang="ko-KR" sz="1000" b="1" dirty="0"/>
                        <a:t>.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99232"/>
                  </a:ext>
                </a:extLst>
              </a:tr>
              <a:tr h="52220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작성한 답변에 대한 짧은 설명</a:t>
                      </a:r>
                      <a:endParaRPr lang="en-US" altLang="ko-KR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6483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BBB3B76-6107-4589-B36C-99045A281188}"/>
              </a:ext>
            </a:extLst>
          </p:cNvPr>
          <p:cNvSpPr/>
          <p:nvPr/>
        </p:nvSpPr>
        <p:spPr>
          <a:xfrm>
            <a:off x="1164431" y="1935956"/>
            <a:ext cx="101117" cy="176213"/>
          </a:xfrm>
          <a:prstGeom prst="rect">
            <a:avLst/>
          </a:prstGeom>
          <a:solidFill>
            <a:srgbClr val="E5E5E5"/>
          </a:solidFill>
          <a:ln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717510-F007-458A-9DC3-4CE28377C782}"/>
              </a:ext>
            </a:extLst>
          </p:cNvPr>
          <p:cNvSpPr/>
          <p:nvPr/>
        </p:nvSpPr>
        <p:spPr>
          <a:xfrm>
            <a:off x="4012601" y="1218239"/>
            <a:ext cx="118927" cy="176213"/>
          </a:xfrm>
          <a:prstGeom prst="rect">
            <a:avLst/>
          </a:prstGeom>
          <a:solidFill>
            <a:srgbClr val="877A8B"/>
          </a:solidFill>
          <a:ln>
            <a:solidFill>
              <a:srgbClr val="877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홈">
            <a:extLst>
              <a:ext uri="{FF2B5EF4-FFF2-40B4-BE49-F238E27FC236}">
                <a16:creationId xmlns:a16="http://schemas.microsoft.com/office/drawing/2014/main" id="{3DB74148-F87F-4667-984A-E04874FE8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239" y="1166526"/>
            <a:ext cx="247650" cy="247650"/>
          </a:xfrm>
          <a:prstGeom prst="rect">
            <a:avLst/>
          </a:prstGeom>
        </p:spPr>
      </p:pic>
      <p:pic>
        <p:nvPicPr>
          <p:cNvPr id="25" name="그래픽 24" descr="홈">
            <a:extLst>
              <a:ext uri="{FF2B5EF4-FFF2-40B4-BE49-F238E27FC236}">
                <a16:creationId xmlns:a16="http://schemas.microsoft.com/office/drawing/2014/main" id="{AF8F20F1-0897-4E49-8A6E-AB68A6B58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830" y="1893346"/>
            <a:ext cx="184648" cy="1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5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5A656-3E75-4CEE-9A57-BBDAE2C1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경험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75D43-DAEA-46C2-9435-D5BDF3E6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E7C73D8-1D6C-4E3F-AF8D-A47A8F25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7" y="983683"/>
            <a:ext cx="5254490" cy="40066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E0983F-7C55-4FA7-8421-CD15829D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7" y="206296"/>
            <a:ext cx="2961960" cy="424012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(HM-EXP-01)</a:t>
            </a:r>
            <a:b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88F3C2-AFDD-49F1-A9D2-15C08C1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D12411-F887-473B-871A-AFD969F53942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9605DC-7CEF-4127-9DDE-1F356AE7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08932"/>
              </p:ext>
            </p:extLst>
          </p:nvPr>
        </p:nvGraphicFramePr>
        <p:xfrm>
          <a:off x="7207073" y="635253"/>
          <a:ext cx="4586914" cy="155781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나의 경험</a:t>
                      </a:r>
                      <a:r>
                        <a:rPr lang="en-US" altLang="ko-KR" sz="1000" b="1" dirty="0"/>
                        <a:t>’. </a:t>
                      </a:r>
                      <a:r>
                        <a:rPr lang="ko-KR" altLang="en-US" sz="1000" b="1" dirty="0"/>
                        <a:t>페이지 타이틀 텍스트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나의 경험</a:t>
                      </a:r>
                      <a:r>
                        <a:rPr lang="en-US" altLang="ko-KR" sz="1000" b="1" dirty="0"/>
                        <a:t>’, </a:t>
                      </a:r>
                      <a:r>
                        <a:rPr lang="ko-KR" altLang="en-US" sz="1000" b="1" dirty="0"/>
                        <a:t>타임 라인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 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사용자가 추가한 경험을 </a:t>
                      </a:r>
                      <a:r>
                        <a:rPr lang="en-US" altLang="ko-KR" sz="1000" b="0" dirty="0"/>
                        <a:t>GUI </a:t>
                      </a:r>
                      <a:r>
                        <a:rPr lang="ko-KR" altLang="en-US" sz="1000" b="0" dirty="0"/>
                        <a:t>형태로 표시해준다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사용자의 출생일부터 시작해서 왼쪽 </a:t>
                      </a:r>
                      <a:r>
                        <a:rPr lang="en-US" altLang="ko-KR" sz="1000" b="0" dirty="0"/>
                        <a:t>-&gt; </a:t>
                      </a:r>
                      <a:r>
                        <a:rPr lang="ko-KR" altLang="en-US" sz="1000" b="0" dirty="0"/>
                        <a:t>오른쪽 방향으로 수직선이 뻗는다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드래그로 스크롤이 가능하다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20444"/>
                  </a:ext>
                </a:extLst>
              </a:tr>
            </a:tbl>
          </a:graphicData>
        </a:graphic>
      </p:graphicFrame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200A1599-3199-4745-BCA5-8EDBDD1D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04299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나의 경험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초기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4A5770A1-F30C-40AB-A1C2-3A430A157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57088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HM-EXP-01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C2ADE5B9-F073-463C-9069-551F10838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04626"/>
              </p:ext>
            </p:extLst>
          </p:nvPr>
        </p:nvGraphicFramePr>
        <p:xfrm>
          <a:off x="7207073" y="2546998"/>
          <a:ext cx="4586914" cy="6477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새로운 경험 추가하기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 </a:t>
                      </a:r>
                      <a:r>
                        <a:rPr lang="ko-KR" altLang="en-US" sz="1000" b="1" dirty="0"/>
                        <a:t>나의 경험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작성화면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3" action="ppaction://hlinksldjump"/>
                        </a:rPr>
                        <a:t>HM-EXP-02</a:t>
                      </a:r>
                      <a:r>
                        <a:rPr lang="en-US" altLang="ko-KR" sz="1000" dirty="0"/>
                        <a:t>])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으로 이동한다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D13AA433-A4D7-4CD4-8E3F-E55B94A7E989}"/>
              </a:ext>
            </a:extLst>
          </p:cNvPr>
          <p:cNvSpPr/>
          <p:nvPr/>
        </p:nvSpPr>
        <p:spPr>
          <a:xfrm>
            <a:off x="2197971" y="3904218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711AA8-EB8B-4ACA-83FB-7384F1FD5B59}"/>
              </a:ext>
            </a:extLst>
          </p:cNvPr>
          <p:cNvSpPr/>
          <p:nvPr/>
        </p:nvSpPr>
        <p:spPr>
          <a:xfrm>
            <a:off x="585579" y="2673290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D3C4E8-3086-4337-8000-77C92ECCC4B5}"/>
              </a:ext>
            </a:extLst>
          </p:cNvPr>
          <p:cNvSpPr/>
          <p:nvPr/>
        </p:nvSpPr>
        <p:spPr>
          <a:xfrm>
            <a:off x="2391519" y="3992028"/>
            <a:ext cx="1033600" cy="25058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C5F93B-2644-49EF-8CA8-60BE435A449B}"/>
              </a:ext>
            </a:extLst>
          </p:cNvPr>
          <p:cNvSpPr/>
          <p:nvPr/>
        </p:nvSpPr>
        <p:spPr>
          <a:xfrm>
            <a:off x="626948" y="2886650"/>
            <a:ext cx="4557700" cy="9446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ED793DD-497A-48FF-AAF2-FE289C3EEEA8}"/>
              </a:ext>
            </a:extLst>
          </p:cNvPr>
          <p:cNvSpPr/>
          <p:nvPr/>
        </p:nvSpPr>
        <p:spPr>
          <a:xfrm>
            <a:off x="516458" y="2207568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12E85C-9E45-4028-A488-602873523470}"/>
              </a:ext>
            </a:extLst>
          </p:cNvPr>
          <p:cNvSpPr txBox="1"/>
          <p:nvPr/>
        </p:nvSpPr>
        <p:spPr>
          <a:xfrm>
            <a:off x="6009358" y="4242611"/>
            <a:ext cx="2045753" cy="646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추가한 경험이 </a:t>
            </a:r>
            <a:endParaRPr lang="en-US" altLang="ko-KR" dirty="0"/>
          </a:p>
          <a:p>
            <a:r>
              <a:rPr lang="ko-KR" altLang="en-US" dirty="0"/>
              <a:t>아무것도 없을 때 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D7CA39-E721-47EF-80A9-D85D5F99B436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5506247" y="4498848"/>
            <a:ext cx="503111" cy="6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13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7B809C5-D33C-42C7-B9A8-F785E888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7" y="1092986"/>
            <a:ext cx="4676775" cy="54292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06E9C7-3144-4F5B-870A-14E292ED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335573"/>
            <a:ext cx="2743200" cy="365125"/>
          </a:xfrm>
        </p:spPr>
        <p:txBody>
          <a:bodyPr/>
          <a:lstStyle/>
          <a:p>
            <a:fld id="{0A691191-A9D0-47C1-A711-07BB11DBD34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FFA841-6C29-40E0-951D-48217C2E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7" y="206296"/>
            <a:ext cx="2961960" cy="424012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(HM-EXP-02)</a:t>
            </a:r>
            <a:b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8EED20-938C-4E8F-9B8E-29EB31528158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845236E9-1C03-4A3D-BECC-2D1252C25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56021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나의 경험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초기 작성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838B38D8-9197-409B-8A07-A88301AD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76435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HM-EXP-02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973DDFE5-63C8-4304-B747-272A69CA6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50954"/>
              </p:ext>
            </p:extLst>
          </p:nvPr>
        </p:nvGraphicFramePr>
        <p:xfrm>
          <a:off x="6276902" y="3443834"/>
          <a:ext cx="5209769" cy="23545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0935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648834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465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제목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체크 박스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 </a:t>
                      </a:r>
                      <a:r>
                        <a:rPr lang="ko-KR" altLang="en-US" sz="1000" b="0" dirty="0"/>
                        <a:t>제목 입력창이 활성화되고 제목을 입력할 수 있다</a:t>
                      </a:r>
                      <a:r>
                        <a:rPr lang="en-US" altLang="ko-KR" sz="1000" b="0" dirty="0"/>
                        <a:t> (</a:t>
                      </a:r>
                      <a:r>
                        <a:rPr lang="ko-KR" altLang="en-US" sz="1000" b="0" dirty="0"/>
                        <a:t>제목은 옵션</a:t>
                      </a:r>
                      <a:r>
                        <a:rPr lang="en-US" altLang="ko-KR" sz="1000" b="0" dirty="0"/>
                        <a:t>)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체크 해제 시 제목 입력창이 </a:t>
                      </a:r>
                      <a:r>
                        <a:rPr lang="en-US" altLang="ko-KR" sz="1000" b="1" dirty="0"/>
                        <a:t>disable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‘</a:t>
                      </a:r>
                      <a:r>
                        <a:rPr lang="ko-KR" altLang="en-US" sz="1000" b="1" dirty="0"/>
                        <a:t>기간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체크 박스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해당 경험의 날짜를 시점으로 표시할지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기간 형식으로 표시할 지 결정한다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체크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기간을 나타낼 수 있도록 기간 입력창이 두 개가 설정된다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49459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저장하기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b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입력한 모든 내용을 저장하고 </a:t>
                      </a:r>
                      <a:r>
                        <a:rPr lang="ko-KR" altLang="en-US" sz="1000" b="1" dirty="0"/>
                        <a:t>나의 경험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답변 완료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HM-EXP-04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39932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F8D8475A-03B7-458A-BE11-0B3A52DF09D2}"/>
              </a:ext>
            </a:extLst>
          </p:cNvPr>
          <p:cNvSpPr/>
          <p:nvPr/>
        </p:nvSpPr>
        <p:spPr>
          <a:xfrm>
            <a:off x="490474" y="2115037"/>
            <a:ext cx="157371" cy="1651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3C1995-690F-4F42-AB30-70532BF30ED7}"/>
              </a:ext>
            </a:extLst>
          </p:cNvPr>
          <p:cNvSpPr/>
          <p:nvPr/>
        </p:nvSpPr>
        <p:spPr>
          <a:xfrm>
            <a:off x="385025" y="3864068"/>
            <a:ext cx="157371" cy="1651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073A672-9420-4063-93EF-E6637D9A0321}"/>
              </a:ext>
            </a:extLst>
          </p:cNvPr>
          <p:cNvSpPr/>
          <p:nvPr/>
        </p:nvSpPr>
        <p:spPr>
          <a:xfrm>
            <a:off x="385026" y="4358898"/>
            <a:ext cx="157371" cy="1651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D267F18-C264-4AD2-BD48-7B83702DA67F}"/>
              </a:ext>
            </a:extLst>
          </p:cNvPr>
          <p:cNvSpPr/>
          <p:nvPr/>
        </p:nvSpPr>
        <p:spPr>
          <a:xfrm>
            <a:off x="385026" y="4991389"/>
            <a:ext cx="157371" cy="1651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6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C71C719-2BEA-439B-A6EA-9250C9A66AF2}"/>
              </a:ext>
            </a:extLst>
          </p:cNvPr>
          <p:cNvSpPr/>
          <p:nvPr/>
        </p:nvSpPr>
        <p:spPr>
          <a:xfrm>
            <a:off x="388876" y="5817218"/>
            <a:ext cx="157371" cy="1651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6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28E0036-130D-479D-9B11-DDDAAD54BC70}"/>
              </a:ext>
            </a:extLst>
          </p:cNvPr>
          <p:cNvSpPr/>
          <p:nvPr/>
        </p:nvSpPr>
        <p:spPr>
          <a:xfrm>
            <a:off x="3717477" y="6044028"/>
            <a:ext cx="157371" cy="165160"/>
          </a:xfrm>
          <a:prstGeom prst="ellipse">
            <a:avLst/>
          </a:prstGeom>
          <a:solidFill>
            <a:srgbClr val="FD6B1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40F1FD-1991-472E-8F35-88C5BA1CBACC}"/>
              </a:ext>
            </a:extLst>
          </p:cNvPr>
          <p:cNvSpPr/>
          <p:nvPr/>
        </p:nvSpPr>
        <p:spPr>
          <a:xfrm>
            <a:off x="569159" y="1568179"/>
            <a:ext cx="323390" cy="23984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FC68-0D17-48A3-A851-8CEA3FB35DF1}"/>
              </a:ext>
            </a:extLst>
          </p:cNvPr>
          <p:cNvSpPr/>
          <p:nvPr/>
        </p:nvSpPr>
        <p:spPr>
          <a:xfrm>
            <a:off x="2004999" y="4045086"/>
            <a:ext cx="323390" cy="313812"/>
          </a:xfrm>
          <a:prstGeom prst="rect">
            <a:avLst/>
          </a:prstGeom>
          <a:noFill/>
          <a:ln w="28575">
            <a:solidFill>
              <a:srgbClr val="FD6B1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FC1BAF4-2E92-4E0C-9904-43E77C5C257C}"/>
              </a:ext>
            </a:extLst>
          </p:cNvPr>
          <p:cNvSpPr/>
          <p:nvPr/>
        </p:nvSpPr>
        <p:spPr>
          <a:xfrm>
            <a:off x="375327" y="1605110"/>
            <a:ext cx="157371" cy="165160"/>
          </a:xfrm>
          <a:prstGeom prst="ellipse">
            <a:avLst/>
          </a:prstGeom>
          <a:solidFill>
            <a:srgbClr val="FD6B12"/>
          </a:solidFill>
          <a:ln>
            <a:solidFill>
              <a:srgbClr val="FD6B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</a:t>
            </a:r>
            <a:endParaRPr lang="ko-KR" altLang="en-US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BC7EC36-0728-4533-9EB1-2FE23E706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46388"/>
              </p:ext>
            </p:extLst>
          </p:nvPr>
        </p:nvGraphicFramePr>
        <p:xfrm>
          <a:off x="6276902" y="618538"/>
          <a:ext cx="4586914" cy="270747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텍스트 입력 영역</a:t>
                      </a:r>
                      <a:r>
                        <a:rPr lang="en-US" altLang="ko-KR" sz="1000" b="1" dirty="0"/>
                        <a:t>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사용자의 경험을 자유롭게 입력하는 영역이다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날짜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설정 영역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해당 경험의 날짜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시점</a:t>
                      </a:r>
                      <a:r>
                        <a:rPr lang="en-US" altLang="ko-KR" sz="1000" dirty="0"/>
                        <a:t> or </a:t>
                      </a:r>
                      <a:r>
                        <a:rPr lang="ko-KR" altLang="en-US" sz="1000" dirty="0"/>
                        <a:t>기간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표시한다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20444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주제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설정 영역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해당 경험을 표현하는 주제어를 사용자가 자유롭게 설정한다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03987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첨부파일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설정 영역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사용자의 로컬 파일에 있는 </a:t>
                      </a:r>
                      <a:r>
                        <a:rPr lang="ko-KR" altLang="en-US" sz="1000" b="1" dirty="0"/>
                        <a:t>이미지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동영상을</a:t>
                      </a:r>
                      <a:r>
                        <a:rPr lang="ko-KR" altLang="en-US" sz="1000" b="0" dirty="0"/>
                        <a:t> 첨부할 수 있다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75996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링크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설정 영역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입력창이 생성되며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동영상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웹사이트의 </a:t>
                      </a:r>
                      <a:r>
                        <a:rPr lang="en-US" altLang="ko-KR" sz="1000" b="0" dirty="0" err="1"/>
                        <a:t>url</a:t>
                      </a:r>
                      <a:r>
                        <a:rPr lang="ko-KR" altLang="en-US" sz="1000" b="0" dirty="0"/>
                        <a:t>을 입력하고 링크를 걸 수 있다</a:t>
                      </a:r>
                      <a:r>
                        <a:rPr lang="en-US" altLang="ko-KR" sz="1000" b="0" dirty="0"/>
                        <a:t>.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74645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F7D7A032-CE65-487A-B504-4B36E2FBC102}"/>
              </a:ext>
            </a:extLst>
          </p:cNvPr>
          <p:cNvSpPr/>
          <p:nvPr/>
        </p:nvSpPr>
        <p:spPr>
          <a:xfrm>
            <a:off x="1926314" y="3946648"/>
            <a:ext cx="157371" cy="165160"/>
          </a:xfrm>
          <a:prstGeom prst="ellipse">
            <a:avLst/>
          </a:prstGeom>
          <a:solidFill>
            <a:srgbClr val="FD6B12"/>
          </a:solidFill>
          <a:ln>
            <a:solidFill>
              <a:srgbClr val="FD6B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684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B791BB-9CB4-4E8B-B865-D306FE5C1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9" y="1058826"/>
            <a:ext cx="5200650" cy="54768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EB38718-4BB1-4615-8BC0-0A6BAA83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7" y="-3832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(HM-EXP-03)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069A83-6D1A-4C71-A524-08DC1333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3C7EFE-98BE-404D-89B1-252007757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167" y="4637510"/>
            <a:ext cx="1517507" cy="148137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A7BCB8-6141-474D-BA8C-A13D2E0A1BF4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972573DB-8BFD-40BD-A075-E14E55FD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24096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나의 경험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작성 화면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7CF330D0-5D70-4706-B4CD-658E72954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62558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HM-EXP-03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1F9EF4E2-66F4-4351-BBBE-631F090D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44407"/>
              </p:ext>
            </p:extLst>
          </p:nvPr>
        </p:nvGraphicFramePr>
        <p:xfrm>
          <a:off x="6326911" y="648813"/>
          <a:ext cx="5209769" cy="36254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0935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648834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465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날짜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요소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추가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 </a:t>
                      </a:r>
                      <a:r>
                        <a:rPr lang="ko-KR" altLang="en-US" sz="1000" b="0" dirty="0"/>
                        <a:t>작성한 경험의 날짜 요소가 추가된다</a:t>
                      </a:r>
                      <a:r>
                        <a:rPr lang="en-US" altLang="ko-KR" sz="1000" b="0" dirty="0"/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클릭할 때마다 하나씩 추가된다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‘</a:t>
                      </a:r>
                      <a:r>
                        <a:rPr lang="ko-KR" altLang="en-US" sz="1000" b="1" dirty="0"/>
                        <a:t>날짜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요소 삭제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경험의 날짜 요소가 삭제된다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42287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주제어 입력 영역</a:t>
                      </a:r>
                      <a:r>
                        <a:rPr lang="en-US" altLang="ko-KR" sz="1000" b="1" dirty="0"/>
                        <a:t>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키보드로 </a:t>
                      </a:r>
                      <a:r>
                        <a:rPr lang="en-US" altLang="ko-KR" sz="1000" dirty="0"/>
                        <a:t>‘#’</a:t>
                      </a:r>
                      <a:r>
                        <a:rPr lang="ko-KR" altLang="en-US" sz="1000" dirty="0"/>
                        <a:t>을 쓴 뒤 주제어를 작성하고 </a:t>
                      </a:r>
                      <a:r>
                        <a:rPr lang="en-US" altLang="ko-KR" sz="1000" dirty="0"/>
                        <a:t>enter </a:t>
                      </a:r>
                      <a:r>
                        <a:rPr lang="ko-KR" altLang="en-US" sz="1000" dirty="0"/>
                        <a:t>키를 누르면 주제어가 태그 형식으로 입력 영역 안에 표시 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태그 박스 안에 </a:t>
                      </a:r>
                      <a:r>
                        <a:rPr lang="en-US" altLang="ko-KR" sz="1000" dirty="0"/>
                        <a:t>‘X’</a:t>
                      </a:r>
                      <a:r>
                        <a:rPr lang="ko-KR" altLang="en-US" sz="1000" dirty="0"/>
                        <a:t>는 태그 삭제 버튼이다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클릭 시 태그가 삭제된다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49459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이미지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추가 박스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/>
                        <a:t>+ </a:t>
                      </a:r>
                      <a:r>
                        <a:rPr lang="ko-KR" altLang="en-US" sz="1000" b="0" dirty="0"/>
                        <a:t>를 클릭해서 첨부하도록 유도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39932"/>
                  </a:ext>
                </a:extLst>
              </a:tr>
              <a:tr h="39767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링크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요소 추가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링크 요소가 하나씩 추가된다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8406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F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링크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요소 삭제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링크 요소가 삭제 된다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805486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G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링크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텍스트 입력 영역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영상 등의 </a:t>
                      </a:r>
                      <a:r>
                        <a:rPr lang="en-US" altLang="ko-KR" sz="1000" b="0" dirty="0" err="1"/>
                        <a:t>url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경로를 작성한다</a:t>
                      </a:r>
                      <a:r>
                        <a:rPr lang="en-US" altLang="ko-KR" sz="1000" b="0" dirty="0"/>
                        <a:t>.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09073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0021704C-7F4E-4ABE-84CB-E0217D777FDD}"/>
              </a:ext>
            </a:extLst>
          </p:cNvPr>
          <p:cNvSpPr/>
          <p:nvPr/>
        </p:nvSpPr>
        <p:spPr>
          <a:xfrm>
            <a:off x="677397" y="4506586"/>
            <a:ext cx="157371" cy="165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AA91D8-B8BF-42BA-BAF2-247C726D9F9E}"/>
              </a:ext>
            </a:extLst>
          </p:cNvPr>
          <p:cNvSpPr/>
          <p:nvPr/>
        </p:nvSpPr>
        <p:spPr>
          <a:xfrm>
            <a:off x="677398" y="4002586"/>
            <a:ext cx="157371" cy="165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E59ED30-4C42-4514-8267-B4119B43F666}"/>
              </a:ext>
            </a:extLst>
          </p:cNvPr>
          <p:cNvSpPr/>
          <p:nvPr/>
        </p:nvSpPr>
        <p:spPr>
          <a:xfrm>
            <a:off x="1445813" y="5131137"/>
            <a:ext cx="157371" cy="165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11B2105-193A-4467-8D21-8F7EFB8D7D49}"/>
              </a:ext>
            </a:extLst>
          </p:cNvPr>
          <p:cNvSpPr/>
          <p:nvPr/>
        </p:nvSpPr>
        <p:spPr>
          <a:xfrm>
            <a:off x="682640" y="6041484"/>
            <a:ext cx="157371" cy="165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A383E55-EB39-4140-9E85-7700A19EBCAA}"/>
              </a:ext>
            </a:extLst>
          </p:cNvPr>
          <p:cNvSpPr/>
          <p:nvPr/>
        </p:nvSpPr>
        <p:spPr>
          <a:xfrm>
            <a:off x="1145643" y="6197402"/>
            <a:ext cx="157371" cy="165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108641-DC0D-4AE6-B160-4CABE40D43A1}"/>
              </a:ext>
            </a:extLst>
          </p:cNvPr>
          <p:cNvSpPr/>
          <p:nvPr/>
        </p:nvSpPr>
        <p:spPr>
          <a:xfrm>
            <a:off x="1091485" y="3725408"/>
            <a:ext cx="256715" cy="23168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90A6E4-1B1E-4CE3-B459-C8FBF8539430}"/>
              </a:ext>
            </a:extLst>
          </p:cNvPr>
          <p:cNvSpPr/>
          <p:nvPr/>
        </p:nvSpPr>
        <p:spPr>
          <a:xfrm>
            <a:off x="1257343" y="3676088"/>
            <a:ext cx="157371" cy="165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8140E28-8AC4-44D8-AECB-1AD9DC7FC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624" y="5058416"/>
            <a:ext cx="1812028" cy="14022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E85C294-DB18-4B54-8983-74CDB8EF27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17" t="48120" r="38595" b="46088"/>
          <a:stretch/>
        </p:blipFill>
        <p:spPr>
          <a:xfrm>
            <a:off x="6439064" y="4804284"/>
            <a:ext cx="2171536" cy="28316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4000BE-03A0-442C-936B-DF6B0BF6480A}"/>
              </a:ext>
            </a:extLst>
          </p:cNvPr>
          <p:cNvSpPr/>
          <p:nvPr/>
        </p:nvSpPr>
        <p:spPr>
          <a:xfrm>
            <a:off x="1080394" y="5810626"/>
            <a:ext cx="256715" cy="23168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7D9036-BE3D-40CA-9679-112499B9DB97}"/>
              </a:ext>
            </a:extLst>
          </p:cNvPr>
          <p:cNvSpPr/>
          <p:nvPr/>
        </p:nvSpPr>
        <p:spPr>
          <a:xfrm>
            <a:off x="825514" y="6014882"/>
            <a:ext cx="256715" cy="23168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168483-8E56-4636-9A32-9B350989247C}"/>
              </a:ext>
            </a:extLst>
          </p:cNvPr>
          <p:cNvSpPr/>
          <p:nvPr/>
        </p:nvSpPr>
        <p:spPr>
          <a:xfrm>
            <a:off x="834770" y="3993906"/>
            <a:ext cx="256715" cy="23168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5527D45-6861-4441-B9B0-BE00A0B7204D}"/>
              </a:ext>
            </a:extLst>
          </p:cNvPr>
          <p:cNvSpPr/>
          <p:nvPr/>
        </p:nvSpPr>
        <p:spPr>
          <a:xfrm>
            <a:off x="1288442" y="5744237"/>
            <a:ext cx="157371" cy="165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41EB4D-E12E-4690-AC71-5FFFD40B02B9}"/>
              </a:ext>
            </a:extLst>
          </p:cNvPr>
          <p:cNvSpPr txBox="1"/>
          <p:nvPr/>
        </p:nvSpPr>
        <p:spPr>
          <a:xfrm>
            <a:off x="6326911" y="4379845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날짜 상세 화면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66064C-71E1-4236-A478-1D0E7879D1EE}"/>
              </a:ext>
            </a:extLst>
          </p:cNvPr>
          <p:cNvSpPr txBox="1"/>
          <p:nvPr/>
        </p:nvSpPr>
        <p:spPr>
          <a:xfrm>
            <a:off x="8858186" y="618365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수정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3F67E9-B756-47EC-949E-35A4FB122C17}"/>
              </a:ext>
            </a:extLst>
          </p:cNvPr>
          <p:cNvCxnSpPr>
            <a:stCxn id="30" idx="0"/>
          </p:cNvCxnSpPr>
          <p:nvPr/>
        </p:nvCxnSpPr>
        <p:spPr>
          <a:xfrm flipV="1">
            <a:off x="9362491" y="6059804"/>
            <a:ext cx="135642" cy="12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3C64B4-1A8D-47A2-ADB8-2FB75E1E5ADB}"/>
              </a:ext>
            </a:extLst>
          </p:cNvPr>
          <p:cNvSpPr txBox="1"/>
          <p:nvPr/>
        </p:nvSpPr>
        <p:spPr>
          <a:xfrm>
            <a:off x="10034822" y="618365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삭제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91FF31-9ADF-4D0B-935B-C971660CADC9}"/>
              </a:ext>
            </a:extLst>
          </p:cNvPr>
          <p:cNvCxnSpPr>
            <a:stCxn id="33" idx="0"/>
          </p:cNvCxnSpPr>
          <p:nvPr/>
        </p:nvCxnSpPr>
        <p:spPr>
          <a:xfrm flipV="1">
            <a:off x="10539127" y="6059804"/>
            <a:ext cx="135642" cy="12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C26DBF-CFBA-46BB-96F3-6B018AFA3E1C}"/>
              </a:ext>
            </a:extLst>
          </p:cNvPr>
          <p:cNvSpPr txBox="1"/>
          <p:nvPr/>
        </p:nvSpPr>
        <p:spPr>
          <a:xfrm>
            <a:off x="8864545" y="4342684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이미지 상세 화면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030F19-BDC2-40FA-A1B3-E7BF2915E382}"/>
              </a:ext>
            </a:extLst>
          </p:cNvPr>
          <p:cNvSpPr/>
          <p:nvPr/>
        </p:nvSpPr>
        <p:spPr>
          <a:xfrm>
            <a:off x="1185943" y="1722679"/>
            <a:ext cx="300170" cy="153906"/>
          </a:xfrm>
          <a:prstGeom prst="rect">
            <a:avLst/>
          </a:prstGeom>
          <a:solidFill>
            <a:srgbClr val="E5E5E5"/>
          </a:solidFill>
          <a:ln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11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5ACA278-133E-4B64-B3B6-99A62531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9" y="1112162"/>
            <a:ext cx="5757457" cy="425237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C3772-C858-4FD6-A8E9-985D932D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DB5C633-0C49-4A51-BD53-E1D85A5DE1A6}"/>
              </a:ext>
            </a:extLst>
          </p:cNvPr>
          <p:cNvSpPr txBox="1">
            <a:spLocks/>
          </p:cNvSpPr>
          <p:nvPr/>
        </p:nvSpPr>
        <p:spPr>
          <a:xfrm>
            <a:off x="251757" y="-383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(HM-EXP-04)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A76921-C00A-44F0-9CD9-DF66D4E13724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21ADB81A-FD60-45AC-8E22-73978034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6480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나의 경험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37E27719-4BC0-465C-9B08-3262C66F6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75129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HM-EXP-04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AA1E6D10-4D9A-41E1-9B39-D0D585F34D29}"/>
              </a:ext>
            </a:extLst>
          </p:cNvPr>
          <p:cNvSpPr/>
          <p:nvPr/>
        </p:nvSpPr>
        <p:spPr>
          <a:xfrm>
            <a:off x="1189558" y="2664768"/>
            <a:ext cx="2209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74FF62-B68C-44A3-9C42-9E07F777CF20}"/>
              </a:ext>
            </a:extLst>
          </p:cNvPr>
          <p:cNvSpPr/>
          <p:nvPr/>
        </p:nvSpPr>
        <p:spPr>
          <a:xfrm>
            <a:off x="3256167" y="2948793"/>
            <a:ext cx="159329" cy="15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5CB36A-C799-4C71-8C6D-FA2BA1D56165}"/>
              </a:ext>
            </a:extLst>
          </p:cNvPr>
          <p:cNvSpPr/>
          <p:nvPr/>
        </p:nvSpPr>
        <p:spPr>
          <a:xfrm>
            <a:off x="3256167" y="3205433"/>
            <a:ext cx="159329" cy="15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24AEBD2-343E-44D3-B417-495250A0FC0F}"/>
              </a:ext>
            </a:extLst>
          </p:cNvPr>
          <p:cNvSpPr/>
          <p:nvPr/>
        </p:nvSpPr>
        <p:spPr>
          <a:xfrm>
            <a:off x="3256167" y="3394463"/>
            <a:ext cx="159329" cy="15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4392C46-B103-4ACF-BE01-671D36A1873A}"/>
              </a:ext>
            </a:extLst>
          </p:cNvPr>
          <p:cNvSpPr/>
          <p:nvPr/>
        </p:nvSpPr>
        <p:spPr>
          <a:xfrm>
            <a:off x="3256167" y="3597810"/>
            <a:ext cx="159329" cy="15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22C5B0-3B4E-4F5D-A827-17E9C256D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90009"/>
              </p:ext>
            </p:extLst>
          </p:nvPr>
        </p:nvGraphicFramePr>
        <p:xfrm>
          <a:off x="6182644" y="635253"/>
          <a:ext cx="5611343" cy="432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6491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508485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해당 경험에 첨부한 이미지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동영상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링크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미리보기</a:t>
                      </a:r>
                      <a:r>
                        <a:rPr lang="en-US" altLang="ko-KR" sz="1000" b="1" dirty="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최대 </a:t>
                      </a:r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개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해당 경험의 날짜 정보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복수 날짜 가능</a:t>
                      </a:r>
                      <a:r>
                        <a:rPr lang="ko-KR" altLang="en-US" sz="1000" b="1" dirty="0"/>
                        <a:t> </a:t>
                      </a:r>
                      <a:endParaRPr lang="en-US" altLang="ko-KR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20444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해당 경험의 추가한 제목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옵션</a:t>
                      </a:r>
                      <a:r>
                        <a:rPr lang="en-US" altLang="ko-KR" sz="1000" b="1" dirty="0"/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4110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해당 경험의 작성한 주요 컨텐츠</a:t>
                      </a:r>
                      <a:endParaRPr lang="en-US" altLang="ko-KR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04903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해당 경험에 추가한 링크 </a:t>
                      </a:r>
                      <a:r>
                        <a:rPr lang="en-US" altLang="ko-KR" sz="1000" b="1" dirty="0" err="1"/>
                        <a:t>url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주소 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새 페이지를 생성하면서 바로 이동 가능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90049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전체 경험한 요소들 수직선 상에 표시</a:t>
                      </a:r>
                      <a:r>
                        <a:rPr lang="en-US" altLang="ko-KR" sz="1000" b="1" dirty="0"/>
                        <a:t>.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49666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 7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시간 순 대로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해당 경험 바로 이전 경험으로 이동</a:t>
                      </a:r>
                      <a:endParaRPr lang="en-US" altLang="ko-KR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6597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시간 순 대로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해당 경험 바로 다음 경험으로 이동</a:t>
                      </a:r>
                      <a:endParaRPr lang="en-US" altLang="ko-KR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32647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해당 경험 수정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컨텐츠 수정을 위해서 나의 경험 </a:t>
                      </a:r>
                      <a:r>
                        <a:rPr lang="en-US" altLang="ko-KR" sz="1000" b="0" dirty="0"/>
                        <a:t>&gt; </a:t>
                      </a:r>
                      <a:r>
                        <a:rPr lang="ko-KR" altLang="en-US" sz="1000" b="1" dirty="0"/>
                        <a:t>작성 화면 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en-US" altLang="ko-KR" sz="1000" dirty="0">
                          <a:hlinkClick r:id="rId3" action="ppaction://hlinksldjump"/>
                        </a:rPr>
                        <a:t>HM-EXP-03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 페이지로 이동 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96236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5042B4-55B8-4F33-9781-589952D6FC3D}"/>
              </a:ext>
            </a:extLst>
          </p:cNvPr>
          <p:cNvSpPr/>
          <p:nvPr/>
        </p:nvSpPr>
        <p:spPr>
          <a:xfrm>
            <a:off x="647700" y="4100313"/>
            <a:ext cx="4436364" cy="7617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04E1F1-151A-4A36-8DBF-6E8882E22E8B}"/>
              </a:ext>
            </a:extLst>
          </p:cNvPr>
          <p:cNvSpPr/>
          <p:nvPr/>
        </p:nvSpPr>
        <p:spPr>
          <a:xfrm>
            <a:off x="568035" y="3949491"/>
            <a:ext cx="159329" cy="15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540E2E-B9DF-4DE1-A185-DB32DF580C71}"/>
              </a:ext>
            </a:extLst>
          </p:cNvPr>
          <p:cNvSpPr/>
          <p:nvPr/>
        </p:nvSpPr>
        <p:spPr>
          <a:xfrm>
            <a:off x="4900902" y="3032394"/>
            <a:ext cx="159329" cy="15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0BE179A-9564-458E-B25D-4C5F655ADA3E}"/>
              </a:ext>
            </a:extLst>
          </p:cNvPr>
          <p:cNvSpPr/>
          <p:nvPr/>
        </p:nvSpPr>
        <p:spPr>
          <a:xfrm>
            <a:off x="727364" y="3000446"/>
            <a:ext cx="159329" cy="15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B478B6-D2A3-4A7E-97A8-F0391D3F1EF8}"/>
              </a:ext>
            </a:extLst>
          </p:cNvPr>
          <p:cNvSpPr/>
          <p:nvPr/>
        </p:nvSpPr>
        <p:spPr>
          <a:xfrm>
            <a:off x="4389541" y="2537247"/>
            <a:ext cx="159329" cy="15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008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8BA2F-DEEB-44F2-A3EB-0E9842F7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59DCDE3-6E30-45B6-A58D-8DC86BD8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37509" cy="315912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F15EAC-D032-49B2-8833-EE2103D6538D}"/>
              </a:ext>
            </a:extLst>
          </p:cNvPr>
          <p:cNvCxnSpPr/>
          <p:nvPr/>
        </p:nvCxnSpPr>
        <p:spPr>
          <a:xfrm>
            <a:off x="838200" y="697664"/>
            <a:ext cx="10389524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1418A0CA-1F1A-4856-8F79-4F228B8C009F}"/>
              </a:ext>
            </a:extLst>
          </p:cNvPr>
          <p:cNvSpPr txBox="1">
            <a:spLocks/>
          </p:cNvSpPr>
          <p:nvPr/>
        </p:nvSpPr>
        <p:spPr>
          <a:xfrm>
            <a:off x="838199" y="1016289"/>
            <a:ext cx="10515601" cy="5323434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fontScale="5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 Architecture (</a:t>
            </a:r>
            <a:r>
              <a:rPr lang="ko-KR" altLang="en-US" sz="1800" b="1" dirty="0" err="1">
                <a:solidFill>
                  <a:schemeClr val="tx2">
                    <a:lumMod val="5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사이트맵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ko-KR" sz="18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General Rule (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공통 모듈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ko-KR" sz="1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 2.1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헤더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푸터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 2.2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탈출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팝업창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 2.3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저장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팝업창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hlinkClick r:id="rId5" action="ppaction://hlinksldjump"/>
              </a:rPr>
              <a:t>Main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 (HM)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3.1.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 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3.2.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 상태 메인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hlinkClick r:id="rId6" action="ppaction://hlinksldjump"/>
              </a:rPr>
              <a:t>Login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 (HM-LG)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4.1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4.2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4.3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메일 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  <a:hlinkClick r:id="rId7" action="ppaction://hlinksldjump"/>
              </a:rPr>
              <a:t>내가 보는 나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(HM-ISM)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5.1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내가 보는 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5.2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내가 보는 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5.3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내가 보는 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완료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5.4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내가 보는 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히스토리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  <a:hlinkClick r:id="rId8" action="ppaction://hlinksldjump"/>
              </a:rPr>
              <a:t>남이 보는 나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(HM-YSM)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5.1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남이 보는 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5.2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남이 보는 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5.3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남이 보는 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완료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5.4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남이 보는 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히스토리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US" altLang="ko-KR" sz="1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7. 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  <a:hlinkClick r:id="rId9" action="ppaction://hlinksldjump"/>
              </a:rPr>
              <a:t>나의 경험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(HM-EXP)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5.1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나의 경험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5.2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나의 경험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 작성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5.3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나의 경험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5.4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나의 경험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완료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US" altLang="ko-KR" sz="1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8. 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  <a:hlinkClick r:id="rId10" action="ppaction://hlinksldjump"/>
              </a:rPr>
              <a:t>오늘의 성찰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(HM-RF)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5.1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오늘의 성찰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5.2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오늘의 성찰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5.3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오늘의 성찰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확정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5.4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오늘의 성찰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완료 화면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5.5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오늘의 성찰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히스토리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US" altLang="ko-KR" sz="1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9. 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  <a:hlinkClick r:id="rId11" action="ppaction://hlinksldjump"/>
              </a:rPr>
              <a:t>나의 답변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(HM-AS)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5.1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나의 답변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5.2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나의 답변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뷰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US" altLang="ko-KR" sz="1800" b="1" dirty="0"/>
          </a:p>
          <a:p>
            <a:pPr>
              <a:lnSpc>
                <a:spcPct val="170000"/>
              </a:lnSpc>
            </a:pP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10. 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  <a:hlinkClick r:id="rId12" action="ppaction://hlinksldjump"/>
              </a:rPr>
              <a:t>계정</a:t>
            </a:r>
            <a:r>
              <a:rPr lang="ko-KR" altLang="en-US" sz="1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</a:rPr>
              <a:t>(HM-AC)</a:t>
            </a:r>
          </a:p>
          <a:p>
            <a:endParaRPr lang="en-US" altLang="ko-KR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53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57BF6-4E24-48EF-BFD5-8A490656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D792BF6-06F3-47CF-96F3-30E337FA365B}"/>
              </a:ext>
            </a:extLst>
          </p:cNvPr>
          <p:cNvSpPr txBox="1">
            <a:spLocks/>
          </p:cNvSpPr>
          <p:nvPr/>
        </p:nvSpPr>
        <p:spPr>
          <a:xfrm>
            <a:off x="251757" y="-383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(HM-EXP-04)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737513-C135-4356-B43A-30BFB5F41218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AC0E0516-A7BF-493E-9E64-BB6AC5201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41053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나의 경험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095DCBDA-7AE1-4BE7-A48C-DC3B7C2D3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79106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HM-EXP-04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8B55A3F5-A72F-439C-8D16-B8A8B0C6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" y="1112162"/>
            <a:ext cx="4682193" cy="207689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8A4093-ABD0-4BB7-87FF-77ED6BC1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7" y="3305175"/>
            <a:ext cx="2523193" cy="1586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5E66D-504C-443C-9497-D21940CB0FB9}"/>
              </a:ext>
            </a:extLst>
          </p:cNvPr>
          <p:cNvSpPr txBox="1"/>
          <p:nvPr/>
        </p:nvSpPr>
        <p:spPr>
          <a:xfrm>
            <a:off x="2959100" y="3474209"/>
            <a:ext cx="1425390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날짜 요소 여러 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C0C076-89BC-4AB7-A63D-D3BADA208844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1783228" y="3612708"/>
            <a:ext cx="1175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FB1A55-5219-40BB-ADEF-7944504EABCD}"/>
              </a:ext>
            </a:extLst>
          </p:cNvPr>
          <p:cNvSpPr txBox="1"/>
          <p:nvPr/>
        </p:nvSpPr>
        <p:spPr>
          <a:xfrm>
            <a:off x="2959100" y="4560059"/>
            <a:ext cx="106311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링크 추가 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67F74F-4F9B-45E7-9B55-CF62A4104B53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774950" y="4698558"/>
            <a:ext cx="184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D84A2F-445E-42ED-8C3C-2076D57444F4}"/>
              </a:ext>
            </a:extLst>
          </p:cNvPr>
          <p:cNvSpPr txBox="1"/>
          <p:nvPr/>
        </p:nvSpPr>
        <p:spPr>
          <a:xfrm>
            <a:off x="3232573" y="2731259"/>
            <a:ext cx="135646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요소 </a:t>
            </a:r>
            <a:r>
              <a:rPr lang="en-US" altLang="ko-KR" sz="1200" dirty="0"/>
              <a:t>4</a:t>
            </a:r>
            <a:r>
              <a:rPr lang="ko-KR" altLang="en-US" sz="1200" dirty="0"/>
              <a:t> 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DBF636-68A7-4027-88E6-377EA72AB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7" y="5029681"/>
            <a:ext cx="8026162" cy="15860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93DB83-F0BA-4BB6-8837-542B5AE3A979}"/>
              </a:ext>
            </a:extLst>
          </p:cNvPr>
          <p:cNvSpPr txBox="1"/>
          <p:nvPr/>
        </p:nvSpPr>
        <p:spPr>
          <a:xfrm>
            <a:off x="8474075" y="5754500"/>
            <a:ext cx="1787669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여러 개의 경험 추가 시</a:t>
            </a:r>
          </a:p>
        </p:txBody>
      </p:sp>
    </p:spTree>
    <p:extLst>
      <p:ext uri="{BB962C8B-B14F-4D97-AF65-F5344CB8AC3E}">
        <p14:creationId xmlns:p14="http://schemas.microsoft.com/office/powerpoint/2010/main" val="2053381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B603-8199-4E23-972F-C9FAFAD6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성찰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E2A4E-23D9-48B3-A244-95BC49B7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52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EB61D-BDC1-4F67-9E7C-849AA3E3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57" y="-3357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(HM-RF-01)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704709-B118-4321-A9BF-57EBAF68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32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05EF3-DCD6-4BAF-831F-1BBA788D366B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4">
            <a:extLst>
              <a:ext uri="{FF2B5EF4-FFF2-40B4-BE49-F238E27FC236}">
                <a16:creationId xmlns:a16="http://schemas.microsoft.com/office/drawing/2014/main" id="{340E4E78-2E1D-4A1A-A8CC-22FF09D1A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44771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오늘의 성찰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초기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F7A23231-716B-4F44-BE7C-BDFC86196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55108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HM-RF-01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9BB4945-39B0-476F-9C08-D94FFEBA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23194"/>
              </p:ext>
            </p:extLst>
          </p:nvPr>
        </p:nvGraphicFramePr>
        <p:xfrm>
          <a:off x="7207073" y="635253"/>
          <a:ext cx="4586914" cy="11572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오늘의 성찰</a:t>
                      </a:r>
                      <a:r>
                        <a:rPr lang="en-US" altLang="ko-KR" sz="1000" b="1" dirty="0"/>
                        <a:t>’. </a:t>
                      </a:r>
                      <a:r>
                        <a:rPr lang="ko-KR" altLang="en-US" sz="1000" b="1" dirty="0"/>
                        <a:t>페이지 타이틀 텍스트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오늘의 성찰</a:t>
                      </a:r>
                      <a:r>
                        <a:rPr lang="en-US" altLang="ko-KR" sz="1000" b="1" dirty="0"/>
                        <a:t>’, </a:t>
                      </a:r>
                      <a:r>
                        <a:rPr lang="ko-KR" altLang="en-US" sz="1000" b="1" dirty="0"/>
                        <a:t>페이지 컨텐츠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 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페이지에 대한 간단한 안내를 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20444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55F48462-7936-47ED-82FB-9F12BECD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93759"/>
              </p:ext>
            </p:extLst>
          </p:nvPr>
        </p:nvGraphicFramePr>
        <p:xfrm>
          <a:off x="7207073" y="2546998"/>
          <a:ext cx="4586914" cy="14401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시작하기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 </a:t>
                      </a:r>
                      <a:r>
                        <a:rPr lang="ko-KR" altLang="en-US" sz="1000" b="1" dirty="0"/>
                        <a:t>오늘의 성찰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작성화면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2" action="ppaction://hlinksldjump"/>
                        </a:rPr>
                        <a:t>HM-RF-02</a:t>
                      </a:r>
                      <a:r>
                        <a:rPr lang="en-US" altLang="ko-KR" sz="1000" dirty="0"/>
                        <a:t>])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으로 이동한다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메인 홈 가기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 </a:t>
                      </a:r>
                      <a:r>
                        <a:rPr lang="en-US" altLang="ko-KR" sz="1000" b="0" dirty="0"/>
                        <a:t>Main [</a:t>
                      </a:r>
                      <a:r>
                        <a:rPr lang="en-US" altLang="ko-KR" sz="1000" b="0" dirty="0">
                          <a:hlinkClick r:id="rId3" action="ppaction://hlinksldjump"/>
                        </a:rPr>
                        <a:t>HM-01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14152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과거 답변 </a:t>
                      </a:r>
                      <a:r>
                        <a:rPr lang="ko-KR" altLang="en-US" sz="1000" b="1" dirty="0" err="1"/>
                        <a:t>보러가기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오늘의 성찰 </a:t>
                      </a:r>
                      <a:r>
                        <a:rPr lang="en-US" altLang="ko-KR" sz="1000" b="0" dirty="0"/>
                        <a:t>&gt; </a:t>
                      </a:r>
                      <a:r>
                        <a:rPr lang="ko-KR" altLang="en-US" sz="1000" b="0" dirty="0"/>
                        <a:t>히스토리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b="0" dirty="0">
                          <a:hlinkClick r:id="rId4" action="ppaction://hlinksldjump"/>
                        </a:rPr>
                        <a:t>HM-RF-05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8674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18D7B157-9249-4256-A79E-3E320B8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57" y="1158607"/>
            <a:ext cx="6598596" cy="407218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13F7D5F4-E13E-4485-9D5C-EA689272E763}"/>
              </a:ext>
            </a:extLst>
          </p:cNvPr>
          <p:cNvSpPr/>
          <p:nvPr/>
        </p:nvSpPr>
        <p:spPr>
          <a:xfrm>
            <a:off x="3314701" y="2779421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E2122EE-2767-46F4-8CA2-E7C2B78233ED}"/>
              </a:ext>
            </a:extLst>
          </p:cNvPr>
          <p:cNvSpPr/>
          <p:nvPr/>
        </p:nvSpPr>
        <p:spPr>
          <a:xfrm>
            <a:off x="2847976" y="3429000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ABD068-E029-4C6B-AD62-5CF5EA100C2E}"/>
              </a:ext>
            </a:extLst>
          </p:cNvPr>
          <p:cNvSpPr/>
          <p:nvPr/>
        </p:nvSpPr>
        <p:spPr>
          <a:xfrm>
            <a:off x="3086100" y="4005104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7C7F725-6AE5-41E4-B342-65DCFDA1C78C}"/>
              </a:ext>
            </a:extLst>
          </p:cNvPr>
          <p:cNvSpPr/>
          <p:nvPr/>
        </p:nvSpPr>
        <p:spPr>
          <a:xfrm>
            <a:off x="3076576" y="4289143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E5618DA-F1C7-4C67-BEC1-F2DFEFC64DBF}"/>
              </a:ext>
            </a:extLst>
          </p:cNvPr>
          <p:cNvSpPr/>
          <p:nvPr/>
        </p:nvSpPr>
        <p:spPr>
          <a:xfrm>
            <a:off x="2997761" y="4539443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4193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2170-F597-4ABE-869D-A069A994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33968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(HM-RF-02)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16545-E659-47EE-B0C0-78DAC97A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33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FD2E92-441F-4534-B722-4C34892EB8DC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C7BAE036-CC02-44A9-81C4-6BF0F9B17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35749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오늘의 성찰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작성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A9553CC0-FF81-42A0-93EF-5726E937B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05770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HM-RF-02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2B83DDA-699B-4279-8A72-51DC6508F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10834"/>
              </p:ext>
            </p:extLst>
          </p:nvPr>
        </p:nvGraphicFramePr>
        <p:xfrm>
          <a:off x="7207073" y="635253"/>
          <a:ext cx="4586914" cy="161019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오늘의 성찰</a:t>
                      </a:r>
                      <a:r>
                        <a:rPr lang="en-US" altLang="ko-KR" sz="1000" b="1" dirty="0"/>
                        <a:t>’. </a:t>
                      </a:r>
                      <a:r>
                        <a:rPr lang="ko-KR" altLang="en-US" sz="1000" b="1" dirty="0"/>
                        <a:t>질문 영역</a:t>
                      </a:r>
                      <a:endParaRPr lang="en-US" altLang="ko-KR" sz="10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1" dirty="0"/>
                        <a:t>- </a:t>
                      </a:r>
                      <a:r>
                        <a:rPr lang="ko-KR" altLang="en-US" sz="1000" b="0" dirty="0"/>
                        <a:t>질문을 조금 큰 텍스트로 띄운다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오늘의 성찰</a:t>
                      </a:r>
                      <a:r>
                        <a:rPr lang="en-US" altLang="ko-KR" sz="1000" b="1" dirty="0"/>
                        <a:t>’, </a:t>
                      </a:r>
                      <a:r>
                        <a:rPr lang="ko-KR" altLang="en-US" sz="1000" b="1" dirty="0"/>
                        <a:t>페이지 수 안내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/>
                        <a:t>-</a:t>
                      </a:r>
                      <a:r>
                        <a:rPr lang="ko-KR" altLang="en-US" sz="1000" b="1" dirty="0"/>
                        <a:t> 현재 질문의 번호 </a:t>
                      </a:r>
                      <a:r>
                        <a:rPr lang="en-US" altLang="ko-KR" sz="1000" b="1" dirty="0"/>
                        <a:t>/ </a:t>
                      </a:r>
                      <a:r>
                        <a:rPr lang="ko-KR" altLang="en-US" sz="1000" b="1" dirty="0"/>
                        <a:t>전체 질문 개수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20444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답변 입력 영역 </a:t>
                      </a:r>
                      <a:endParaRPr lang="en-US" altLang="ko-KR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17648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D431ABD7-6B21-4522-98A0-22CC64361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1483"/>
              </p:ext>
            </p:extLst>
          </p:nvPr>
        </p:nvGraphicFramePr>
        <p:xfrm>
          <a:off x="7207073" y="2401741"/>
          <a:ext cx="4586914" cy="29946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20720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‘‘</a:t>
                      </a:r>
                      <a:r>
                        <a:rPr lang="ko-KR" altLang="en-US" sz="1000" b="1" dirty="0"/>
                        <a:t>다음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답변이 작성 안 되어 있으면 </a:t>
                      </a: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넘어가시겠습니까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라는 팝업창이 뜬다 </a:t>
                      </a:r>
                      <a:r>
                        <a:rPr lang="en-US" altLang="ko-KR" sz="1000" b="1" dirty="0"/>
                        <a:t>=&gt;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  </a:t>
                      </a:r>
                      <a:r>
                        <a:rPr lang="ko-KR" altLang="en-US" sz="1000" b="1" dirty="0">
                          <a:solidFill>
                            <a:srgbClr val="7495E9"/>
                          </a:solidFill>
                        </a:rPr>
                        <a:t>확인</a:t>
                      </a:r>
                      <a:r>
                        <a:rPr lang="ko-KR" altLang="en-US" sz="1000" b="1" dirty="0"/>
                        <a:t> 클릭 </a:t>
                      </a:r>
                      <a:r>
                        <a:rPr lang="en-US" altLang="ko-KR" sz="1000" b="1" dirty="0"/>
                        <a:t>: </a:t>
                      </a:r>
                      <a:r>
                        <a:rPr lang="ko-KR" altLang="en-US" sz="1000" b="1" dirty="0"/>
                        <a:t>다음 질문 페이지로 이동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  </a:t>
                      </a:r>
                      <a:r>
                        <a:rPr lang="ko-KR" altLang="en-US" sz="1000" b="1" dirty="0">
                          <a:solidFill>
                            <a:srgbClr val="D52424"/>
                          </a:solidFill>
                        </a:rPr>
                        <a:t>취소</a:t>
                      </a:r>
                      <a:r>
                        <a:rPr lang="ko-KR" altLang="en-US" sz="1000" b="1" dirty="0"/>
                        <a:t> 클릭 </a:t>
                      </a:r>
                      <a:r>
                        <a:rPr lang="en-US" altLang="ko-KR" sz="1000" b="1" dirty="0"/>
                        <a:t>: </a:t>
                      </a:r>
                      <a:r>
                        <a:rPr lang="ko-KR" altLang="en-US" sz="1000" b="1" dirty="0"/>
                        <a:t>현재 페이지 그대로 유지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답변 작성 완료 후 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다음 질문 페이지로 이동한다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이전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이전 질문 페이지로 이동한다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2550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완료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마지막 질문 페이지에 보이는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클릭 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오늘의 성찰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확정 화면</a:t>
                      </a:r>
                      <a:r>
                        <a:rPr lang="en-US" altLang="ko-KR" sz="1000" b="1" dirty="0"/>
                        <a:t>[</a:t>
                      </a:r>
                      <a:r>
                        <a:rPr lang="en-US" altLang="ko-KR" sz="1000" b="1" dirty="0">
                          <a:hlinkClick r:id="rId3" action="ppaction://hlinksldjump"/>
                        </a:rPr>
                        <a:t>HM-RF-03</a:t>
                      </a:r>
                      <a:r>
                        <a:rPr lang="en-US" altLang="ko-KR" sz="1000" b="1" dirty="0"/>
                        <a:t>] </a:t>
                      </a:r>
                      <a:r>
                        <a:rPr lang="ko-KR" altLang="en-US" sz="1000" b="1" dirty="0"/>
                        <a:t>페이지로 이동한다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95759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헤더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탈출 팝업창을 띄운다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25367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오늘의 성찰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페이지 이외의 영역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탈출 팝업창을 띄운다</a:t>
                      </a:r>
                      <a:r>
                        <a:rPr lang="en-US" altLang="ko-KR" sz="1000" b="0" dirty="0"/>
                        <a:t>.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08246"/>
                  </a:ext>
                </a:extLst>
              </a:tr>
            </a:tbl>
          </a:graphicData>
        </a:graphic>
      </p:graphicFrame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A8B5E15F-6FD7-4B14-9DD2-46679E8E2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7" y="985877"/>
            <a:ext cx="5386915" cy="329464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3DF1E929-7E20-4AB0-9E65-E348295381AE}"/>
              </a:ext>
            </a:extLst>
          </p:cNvPr>
          <p:cNvSpPr/>
          <p:nvPr/>
        </p:nvSpPr>
        <p:spPr>
          <a:xfrm>
            <a:off x="2305180" y="2287481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78E6044-8AF2-4275-9C39-C55B3C774328}"/>
              </a:ext>
            </a:extLst>
          </p:cNvPr>
          <p:cNvSpPr/>
          <p:nvPr/>
        </p:nvSpPr>
        <p:spPr>
          <a:xfrm>
            <a:off x="3914776" y="2077824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919FC9-C9AA-46B7-80B2-8EEE560CE332}"/>
              </a:ext>
            </a:extLst>
          </p:cNvPr>
          <p:cNvSpPr/>
          <p:nvPr/>
        </p:nvSpPr>
        <p:spPr>
          <a:xfrm>
            <a:off x="1668928" y="2870848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2BC53F-98A2-41FE-ADAF-BA0D5D969EC1}"/>
              </a:ext>
            </a:extLst>
          </p:cNvPr>
          <p:cNvSpPr/>
          <p:nvPr/>
        </p:nvSpPr>
        <p:spPr>
          <a:xfrm>
            <a:off x="3864639" y="3741446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3A0E457-1F0E-41B1-A4E8-1D106393319E}"/>
              </a:ext>
            </a:extLst>
          </p:cNvPr>
          <p:cNvSpPr/>
          <p:nvPr/>
        </p:nvSpPr>
        <p:spPr>
          <a:xfrm>
            <a:off x="1362076" y="1301896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</a:t>
            </a:r>
            <a:endParaRPr lang="ko-KR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9B4B8C-770B-455D-8FD6-0068D948FE4E}"/>
              </a:ext>
            </a:extLst>
          </p:cNvPr>
          <p:cNvSpPr/>
          <p:nvPr/>
        </p:nvSpPr>
        <p:spPr>
          <a:xfrm>
            <a:off x="97304" y="955565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A6E6E910-02DC-4818-A848-F6FE3A5FF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0" t="33578" r="21090" b="8010"/>
          <a:stretch/>
        </p:blipFill>
        <p:spPr>
          <a:xfrm>
            <a:off x="251758" y="4404836"/>
            <a:ext cx="3415368" cy="2324604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4B6CEA3C-D05D-46B9-92C8-A78F06736813}"/>
              </a:ext>
            </a:extLst>
          </p:cNvPr>
          <p:cNvSpPr/>
          <p:nvPr/>
        </p:nvSpPr>
        <p:spPr>
          <a:xfrm>
            <a:off x="220342" y="6263803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89043-60FF-4B7E-B748-699A7090A677}"/>
              </a:ext>
            </a:extLst>
          </p:cNvPr>
          <p:cNvSpPr txBox="1"/>
          <p:nvPr/>
        </p:nvSpPr>
        <p:spPr>
          <a:xfrm>
            <a:off x="7163366" y="5497236"/>
            <a:ext cx="446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오늘의 성찰</a:t>
            </a:r>
            <a:r>
              <a:rPr lang="en-US" altLang="ko-KR" sz="1600" dirty="0"/>
              <a:t>’ </a:t>
            </a:r>
            <a:r>
              <a:rPr lang="ko-KR" altLang="en-US" sz="1600" dirty="0"/>
              <a:t>의 질문은 하루 </a:t>
            </a:r>
            <a:r>
              <a:rPr lang="en-US" altLang="ko-KR" sz="1600" dirty="0"/>
              <a:t>3</a:t>
            </a:r>
            <a:r>
              <a:rPr lang="ko-KR" altLang="en-US" sz="1600" dirty="0"/>
              <a:t>개만 업로드 하며</a:t>
            </a:r>
            <a:r>
              <a:rPr lang="en-US" altLang="ko-KR" sz="1600" dirty="0"/>
              <a:t>, </a:t>
            </a:r>
            <a:r>
              <a:rPr lang="ko-KR" altLang="en-US" sz="1600" dirty="0"/>
              <a:t>하루에 한 번만 시도할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B22BA46-8A28-4E93-819B-72EF69FF56EA}"/>
              </a:ext>
            </a:extLst>
          </p:cNvPr>
          <p:cNvSpPr/>
          <p:nvPr/>
        </p:nvSpPr>
        <p:spPr>
          <a:xfrm>
            <a:off x="3030208" y="6263803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EA6444-9050-4C53-8629-D4E3C821ACA4}"/>
              </a:ext>
            </a:extLst>
          </p:cNvPr>
          <p:cNvSpPr/>
          <p:nvPr/>
        </p:nvSpPr>
        <p:spPr>
          <a:xfrm>
            <a:off x="2808156" y="3741446"/>
            <a:ext cx="604969" cy="230479"/>
          </a:xfrm>
          <a:prstGeom prst="rect">
            <a:avLst/>
          </a:prstGeom>
          <a:solidFill>
            <a:srgbClr val="E5E5E5"/>
          </a:solidFill>
          <a:ln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E34AF8-D5CF-4B42-960E-A8F5B2112BBE}"/>
              </a:ext>
            </a:extLst>
          </p:cNvPr>
          <p:cNvSpPr/>
          <p:nvPr/>
        </p:nvSpPr>
        <p:spPr>
          <a:xfrm>
            <a:off x="1366443" y="6395820"/>
            <a:ext cx="938737" cy="230479"/>
          </a:xfrm>
          <a:prstGeom prst="rect">
            <a:avLst/>
          </a:prstGeom>
          <a:solidFill>
            <a:srgbClr val="E5E5E5"/>
          </a:solidFill>
          <a:ln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18AE9-C97A-478E-AC1D-5AF9C78176EE}"/>
              </a:ext>
            </a:extLst>
          </p:cNvPr>
          <p:cNvSpPr/>
          <p:nvPr/>
        </p:nvSpPr>
        <p:spPr>
          <a:xfrm>
            <a:off x="3911881" y="4876333"/>
            <a:ext cx="3080878" cy="1829255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212857-4C62-4F46-892F-8668E2C8D89F}"/>
              </a:ext>
            </a:extLst>
          </p:cNvPr>
          <p:cNvSpPr/>
          <p:nvPr/>
        </p:nvSpPr>
        <p:spPr>
          <a:xfrm>
            <a:off x="4679668" y="5358737"/>
            <a:ext cx="2527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넘어가시겠습니까</a:t>
            </a:r>
            <a:r>
              <a:rPr lang="en-US" altLang="ko-KR" sz="1200" b="1" dirty="0"/>
              <a:t>? </a:t>
            </a:r>
            <a:endParaRPr lang="ko-KR" altLang="en-US" sz="12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E16E0-D7E4-4A2B-99C3-D0CDF00E0B1A}"/>
              </a:ext>
            </a:extLst>
          </p:cNvPr>
          <p:cNvSpPr/>
          <p:nvPr/>
        </p:nvSpPr>
        <p:spPr>
          <a:xfrm>
            <a:off x="4679668" y="6118140"/>
            <a:ext cx="634629" cy="295991"/>
          </a:xfrm>
          <a:prstGeom prst="rect">
            <a:avLst/>
          </a:prstGeom>
          <a:solidFill>
            <a:srgbClr val="7495E9"/>
          </a:solidFill>
          <a:ln>
            <a:solidFill>
              <a:srgbClr val="749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057352-184F-4C58-925A-FAAA32A376B7}"/>
              </a:ext>
            </a:extLst>
          </p:cNvPr>
          <p:cNvSpPr/>
          <p:nvPr/>
        </p:nvSpPr>
        <p:spPr>
          <a:xfrm>
            <a:off x="5494429" y="6118140"/>
            <a:ext cx="634629" cy="295991"/>
          </a:xfrm>
          <a:prstGeom prst="rect">
            <a:avLst/>
          </a:prstGeom>
          <a:solidFill>
            <a:srgbClr val="D52424"/>
          </a:solidFill>
          <a:ln>
            <a:solidFill>
              <a:srgbClr val="D5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취소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51BC0-EC63-43B7-A2B9-A4F27F4B766D}"/>
              </a:ext>
            </a:extLst>
          </p:cNvPr>
          <p:cNvSpPr txBox="1"/>
          <p:nvPr/>
        </p:nvSpPr>
        <p:spPr>
          <a:xfrm>
            <a:off x="3883000" y="4508467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팝업창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42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0A0AE-7A9D-48B9-80F9-D1CCC7E0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-33968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(HM-RF-03)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E64932-76C8-45CE-AB7C-345B269DE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29" y="1019028"/>
            <a:ext cx="4940043" cy="426939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14ACF-2E05-4BFE-BE03-766902FB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34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296D824-DDB7-4673-8ED7-CB1EBBAA7DD8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F6C0126B-548A-4F9F-9E8F-6D67D8F64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70382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오늘의 성찰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확정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CF4CA778-DDC7-4CE3-A7E2-74EE792B0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48334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HM-RF-03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64C188-836B-4C9F-B404-3FAF81F7B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8201"/>
              </p:ext>
            </p:extLst>
          </p:nvPr>
        </p:nvGraphicFramePr>
        <p:xfrm>
          <a:off x="7207073" y="635253"/>
          <a:ext cx="4586914" cy="140541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오늘의 성찰</a:t>
                      </a:r>
                      <a:r>
                        <a:rPr lang="en-US" altLang="ko-KR" sz="1000" b="1" dirty="0"/>
                        <a:t>’. </a:t>
                      </a:r>
                      <a:r>
                        <a:rPr lang="ko-KR" altLang="en-US" sz="1000" b="1" dirty="0"/>
                        <a:t>확정 페이지 타이틀 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답변 리스트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 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사용자가 작성한 답변을 질문 하나 당 박스에 담아서 리스트로 보여준다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박스에는 </a:t>
                      </a:r>
                      <a:r>
                        <a:rPr lang="en-US" altLang="ko-KR" sz="1000" b="0" dirty="0"/>
                        <a:t>‘</a:t>
                      </a:r>
                      <a:r>
                        <a:rPr lang="ko-KR" altLang="en-US" sz="1000" b="0" dirty="0"/>
                        <a:t>오늘의 성찰 질문</a:t>
                      </a:r>
                      <a:r>
                        <a:rPr lang="en-US" altLang="ko-KR" sz="1000" b="0" dirty="0"/>
                        <a:t>’, ‘</a:t>
                      </a:r>
                      <a:r>
                        <a:rPr lang="ko-KR" altLang="en-US" sz="1000" b="0" dirty="0"/>
                        <a:t>답변한 날짜</a:t>
                      </a:r>
                      <a:r>
                        <a:rPr lang="en-US" altLang="ko-KR" sz="1000" b="0" dirty="0"/>
                        <a:t>’, </a:t>
                      </a:r>
                      <a:r>
                        <a:rPr lang="ko-KR" altLang="en-US" sz="1000" b="0" dirty="0"/>
                        <a:t>답변 내용</a:t>
                      </a:r>
                      <a:r>
                        <a:rPr lang="en-US" altLang="ko-KR" sz="1000" b="0" dirty="0"/>
                        <a:t>’ </a:t>
                      </a:r>
                      <a:r>
                        <a:rPr lang="ko-KR" altLang="en-US" sz="1000" b="0" dirty="0"/>
                        <a:t>이 출력된다 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2044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0D6A69B4-A2E3-4053-BB98-37C0F526A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0796"/>
              </p:ext>
            </p:extLst>
          </p:nvPr>
        </p:nvGraphicFramePr>
        <p:xfrm>
          <a:off x="7207073" y="2128968"/>
          <a:ext cx="4586914" cy="15011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다시 답변하기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1" dirty="0">
                          <a:solidFill>
                            <a:srgbClr val="D52424"/>
                          </a:solidFill>
                        </a:rPr>
                        <a:t>그동안 작성했던 모든 답변이 사라지고 첫 질문부터 다시 돌아가 작성한다</a:t>
                      </a:r>
                      <a:r>
                        <a:rPr lang="en-US" altLang="ko-KR" sz="1000" b="0" dirty="0"/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오늘의 성찰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작성화면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HM-RF-02</a:t>
                      </a:r>
                      <a:r>
                        <a:rPr lang="en-US" altLang="ko-KR" sz="1000" dirty="0"/>
                        <a:t>])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으로 이동한다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‘</a:t>
                      </a:r>
                      <a:r>
                        <a:rPr lang="ko-KR" altLang="en-US" sz="1000" b="1" dirty="0"/>
                        <a:t>확정하기 </a:t>
                      </a:r>
                      <a:r>
                        <a:rPr lang="en-US" altLang="ko-KR" sz="1000" b="1" dirty="0"/>
                        <a:t>‘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1" dirty="0"/>
                        <a:t>사용자의 답변을 저장</a:t>
                      </a:r>
                      <a:r>
                        <a:rPr lang="ko-KR" altLang="en-US" sz="1000" b="0" dirty="0"/>
                        <a:t>하고 </a:t>
                      </a:r>
                      <a:r>
                        <a:rPr lang="ko-KR" altLang="en-US" sz="1000" b="1" dirty="0"/>
                        <a:t>오늘의 성찰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완료 화면</a:t>
                      </a:r>
                      <a:r>
                        <a:rPr lang="en-US" altLang="ko-KR" sz="1000" b="1" dirty="0"/>
                        <a:t>[</a:t>
                      </a:r>
                      <a:r>
                        <a:rPr lang="en-US" altLang="ko-KR" sz="1000" b="1" dirty="0">
                          <a:hlinkClick r:id="rId5" action="ppaction://hlinksldjump"/>
                        </a:rPr>
                        <a:t>HM-RF-04</a:t>
                      </a:r>
                      <a:r>
                        <a:rPr lang="en-US" altLang="ko-KR" sz="1000" b="1" dirty="0"/>
                        <a:t>] </a:t>
                      </a:r>
                      <a:r>
                        <a:rPr lang="ko-KR" altLang="en-US" sz="1000" b="1" dirty="0"/>
                        <a:t>페이지로 이동한다</a:t>
                      </a:r>
                      <a:r>
                        <a:rPr lang="en-US" altLang="ko-KR" sz="1000" b="1" dirty="0"/>
                        <a:t>.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279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08B7318-6CDB-4338-A1D8-D44B096E2244}"/>
              </a:ext>
            </a:extLst>
          </p:cNvPr>
          <p:cNvSpPr txBox="1"/>
          <p:nvPr/>
        </p:nvSpPr>
        <p:spPr>
          <a:xfrm>
            <a:off x="226029" y="5464934"/>
            <a:ext cx="3206327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답변 </a:t>
            </a:r>
            <a:r>
              <a:rPr lang="en-US" altLang="ko-KR" sz="1200" dirty="0"/>
              <a:t>1</a:t>
            </a:r>
            <a:r>
              <a:rPr lang="ko-KR" altLang="en-US" sz="1200" dirty="0"/>
              <a:t>개인 채로</a:t>
            </a:r>
            <a:endParaRPr lang="en-US" altLang="ko-KR" sz="1200" dirty="0"/>
          </a:p>
          <a:p>
            <a:r>
              <a:rPr lang="ko-KR" altLang="en-US" sz="1200" dirty="0"/>
              <a:t>완료하기를 누르거나</a:t>
            </a:r>
            <a:r>
              <a:rPr lang="en-US" altLang="ko-KR" sz="1200" dirty="0"/>
              <a:t>, </a:t>
            </a:r>
            <a:r>
              <a:rPr lang="ko-KR" altLang="en-US" sz="1200" dirty="0"/>
              <a:t>그만하기를 누른 모습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A3D9B7-A41C-4929-8561-6419321B11F1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829193" y="5288423"/>
            <a:ext cx="866858" cy="17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DD27FD2-1D5B-4607-850B-FE7BC3F452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288" t="26802" r="20852" b="6259"/>
          <a:stretch/>
        </p:blipFill>
        <p:spPr>
          <a:xfrm>
            <a:off x="5297911" y="3718412"/>
            <a:ext cx="2796056" cy="30038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0FD316-6EEF-4CAB-8BF2-305EBFCD0520}"/>
              </a:ext>
            </a:extLst>
          </p:cNvPr>
          <p:cNvSpPr txBox="1"/>
          <p:nvPr/>
        </p:nvSpPr>
        <p:spPr>
          <a:xfrm>
            <a:off x="8507534" y="5806292"/>
            <a:ext cx="3206327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답변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모두 작성하고</a:t>
            </a:r>
            <a:endParaRPr lang="en-US" altLang="ko-KR" sz="1200" dirty="0"/>
          </a:p>
          <a:p>
            <a:r>
              <a:rPr lang="ko-KR" altLang="en-US" sz="1200" dirty="0"/>
              <a:t>완료하기를 누르거나</a:t>
            </a:r>
            <a:r>
              <a:rPr lang="en-US" altLang="ko-KR" sz="1200" dirty="0"/>
              <a:t>, </a:t>
            </a:r>
            <a:r>
              <a:rPr lang="ko-KR" altLang="en-US" sz="1200" dirty="0"/>
              <a:t>그만하기를 누른 모습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E04D89-1956-4600-A29A-08AB2B67814C}"/>
              </a:ext>
            </a:extLst>
          </p:cNvPr>
          <p:cNvCxnSpPr>
            <a:stCxn id="19" idx="1"/>
            <a:endCxn id="18" idx="3"/>
          </p:cNvCxnSpPr>
          <p:nvPr/>
        </p:nvCxnSpPr>
        <p:spPr>
          <a:xfrm flipH="1" flipV="1">
            <a:off x="8093967" y="5220316"/>
            <a:ext cx="413567" cy="81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CCC8357A-5724-4D15-AAF8-6E62FC957D55}"/>
              </a:ext>
            </a:extLst>
          </p:cNvPr>
          <p:cNvSpPr/>
          <p:nvPr/>
        </p:nvSpPr>
        <p:spPr>
          <a:xfrm>
            <a:off x="2305180" y="2287481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475254-714A-4534-A4EB-268A7D73B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306" y="4158291"/>
            <a:ext cx="3209163" cy="787913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880E5100-39C5-4CEF-B7DD-7C1516F1BD1C}"/>
              </a:ext>
            </a:extLst>
          </p:cNvPr>
          <p:cNvSpPr/>
          <p:nvPr/>
        </p:nvSpPr>
        <p:spPr>
          <a:xfrm>
            <a:off x="1755879" y="2870848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A316761-46A4-44AB-85A0-98ADF8CF1A49}"/>
              </a:ext>
            </a:extLst>
          </p:cNvPr>
          <p:cNvSpPr/>
          <p:nvPr/>
        </p:nvSpPr>
        <p:spPr>
          <a:xfrm>
            <a:off x="1829192" y="4207721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2BA6326-5963-4181-A1E0-7C01D7FA3F82}"/>
              </a:ext>
            </a:extLst>
          </p:cNvPr>
          <p:cNvSpPr/>
          <p:nvPr/>
        </p:nvSpPr>
        <p:spPr>
          <a:xfrm>
            <a:off x="1832323" y="4517593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9BA08-5AD4-434A-8D8D-27E9D526DC07}"/>
              </a:ext>
            </a:extLst>
          </p:cNvPr>
          <p:cNvSpPr txBox="1"/>
          <p:nvPr/>
        </p:nvSpPr>
        <p:spPr>
          <a:xfrm>
            <a:off x="8372467" y="378895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박스 상세 내용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850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06AA-5D31-404F-88AE-70424494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33968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(HM-RF-04)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303F1-5B5E-436F-97AB-6F744BAA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35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0DFF441-FDC1-4DE9-8D38-5CA01832DE4C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697A1047-BB29-43C4-AC19-36A74D0E5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8525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오늘의 성찰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완료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D2335C1C-00D5-4702-AB22-2D40D8939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1850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HM-RF-04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7B3B22-7FEC-42DE-95C8-83C297632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48081"/>
              </p:ext>
            </p:extLst>
          </p:nvPr>
        </p:nvGraphicFramePr>
        <p:xfrm>
          <a:off x="7207073" y="635253"/>
          <a:ext cx="4586914" cy="155781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나의 경험</a:t>
                      </a:r>
                      <a:r>
                        <a:rPr lang="en-US" altLang="ko-KR" sz="1000" b="1" dirty="0"/>
                        <a:t>’. </a:t>
                      </a:r>
                      <a:r>
                        <a:rPr lang="ko-KR" altLang="en-US" sz="1000" b="1" dirty="0"/>
                        <a:t>페이지 타이틀 텍스트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나의 경험</a:t>
                      </a:r>
                      <a:r>
                        <a:rPr lang="en-US" altLang="ko-KR" sz="1000" b="1" dirty="0"/>
                        <a:t>’, </a:t>
                      </a:r>
                      <a:r>
                        <a:rPr lang="ko-KR" altLang="en-US" sz="1000" b="1" dirty="0"/>
                        <a:t>타임 라인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 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사용자가 추가한 경험을 </a:t>
                      </a:r>
                      <a:r>
                        <a:rPr lang="en-US" altLang="ko-KR" sz="1000" b="0" dirty="0"/>
                        <a:t>GUI </a:t>
                      </a:r>
                      <a:r>
                        <a:rPr lang="ko-KR" altLang="en-US" sz="1000" b="0" dirty="0"/>
                        <a:t>형태로 표시해준다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사용자의 출생일부터 시작해서 왼쪽 </a:t>
                      </a:r>
                      <a:r>
                        <a:rPr lang="en-US" altLang="ko-KR" sz="1000" b="0" dirty="0"/>
                        <a:t>-&gt; </a:t>
                      </a:r>
                      <a:r>
                        <a:rPr lang="ko-KR" altLang="en-US" sz="1000" b="0" dirty="0"/>
                        <a:t>오른쪽 방향으로 수직선이 뻗는다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드래그로 스크롤이 가능하다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2044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67CEC39-C2F8-415B-BAC9-BD3F0AFD1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72911"/>
              </p:ext>
            </p:extLst>
          </p:nvPr>
        </p:nvGraphicFramePr>
        <p:xfrm>
          <a:off x="7207073" y="2546998"/>
          <a:ext cx="4586914" cy="14097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다시 하기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D52424"/>
                          </a:solidFill>
                        </a:rPr>
                        <a:t>해당 시점에 작성했던 답변은 모두 삭제된다</a:t>
                      </a:r>
                      <a:r>
                        <a:rPr lang="en-US" altLang="ko-KR" sz="1000" b="1" dirty="0">
                          <a:solidFill>
                            <a:srgbClr val="D52424"/>
                          </a:solidFill>
                        </a:rPr>
                        <a:t>.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/>
                        <a:t>0</a:t>
                      </a:r>
                      <a:r>
                        <a:rPr lang="ko-KR" altLang="en-US" sz="1000" b="0" dirty="0"/>
                        <a:t>시가 넘으면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새로운 질문 </a:t>
                      </a:r>
                      <a:r>
                        <a:rPr lang="en-US" altLang="ko-KR" sz="1000" b="0" dirty="0"/>
                        <a:t>3</a:t>
                      </a:r>
                      <a:r>
                        <a:rPr lang="ko-KR" altLang="en-US" sz="1000" b="0" dirty="0"/>
                        <a:t>개로 업데이트 되며 완료 화면 </a:t>
                      </a:r>
                      <a:r>
                        <a:rPr lang="en-US" altLang="ko-KR" sz="1000" b="0" dirty="0"/>
                        <a:t>= </a:t>
                      </a:r>
                      <a:r>
                        <a:rPr lang="ko-KR" altLang="en-US" sz="1000" b="0" dirty="0"/>
                        <a:t>처음 화면이다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0</a:t>
                      </a:r>
                      <a:r>
                        <a:rPr lang="ko-KR" altLang="en-US" sz="1000" b="1" dirty="0"/>
                        <a:t>시 기준으로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이전에 이미 답변했을 경우 보이는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/>
                        <a:t>클릭 시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오늘의 성찰 </a:t>
                      </a:r>
                      <a:r>
                        <a:rPr lang="en-US" altLang="ko-KR" sz="1000" b="1" dirty="0"/>
                        <a:t>&gt; </a:t>
                      </a:r>
                      <a:r>
                        <a:rPr lang="ko-KR" altLang="en-US" sz="1000" b="1" dirty="0"/>
                        <a:t>작성화면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2" action="ppaction://hlinksldjump"/>
                        </a:rPr>
                        <a:t>HM-RF-02</a:t>
                      </a:r>
                      <a:r>
                        <a:rPr lang="en-US" altLang="ko-KR" sz="1000" dirty="0"/>
                        <a:t>])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으로 이동한다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4B82F24-101F-4C1E-8340-6E970B179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7" y="1159554"/>
            <a:ext cx="6578645" cy="397442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B01B62E-5E46-4166-B1F4-00C63C48CED2}"/>
              </a:ext>
            </a:extLst>
          </p:cNvPr>
          <p:cNvSpPr/>
          <p:nvPr/>
        </p:nvSpPr>
        <p:spPr>
          <a:xfrm>
            <a:off x="3086100" y="4045796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0363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9616-3CCE-4315-9BBD-22AE0F74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-33968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(HM-RF-05)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4F3BC-AA9C-4D1C-AF96-44151FAE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36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132449-870A-431F-95BE-364B34A7A01C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710520F7-7B5A-450A-AF2A-194EA7607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68222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오늘의 성찰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히스토리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7D0B3E24-3B37-443A-A882-A48486AD8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17011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HM-RF-05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4888A2EC-F9C0-43B7-A67B-863D46279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39919"/>
              </p:ext>
            </p:extLst>
          </p:nvPr>
        </p:nvGraphicFramePr>
        <p:xfrm>
          <a:off x="7157004" y="652635"/>
          <a:ext cx="4586914" cy="11963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홈으로 가기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1" dirty="0"/>
                        <a:t>메인 홈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2" action="ppaction://hlinksldjump"/>
                        </a:rPr>
                        <a:t>HM-01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으로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해당 답변으로 볼 수 있는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 나의 답변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b="1" dirty="0"/>
                        <a:t>뷰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3" action="ppaction://hlinksldjump"/>
                        </a:rPr>
                        <a:t>HM-AS-02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로 이동한다</a:t>
                      </a:r>
                      <a:r>
                        <a:rPr lang="en-US" altLang="ko-KR" sz="1000" dirty="0"/>
                        <a:t>..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뷰에선 내용을 수정할 수 없다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6219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D5C7406-37D1-47EF-9C45-744316A99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7" y="1041400"/>
            <a:ext cx="5728254" cy="53149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3148200D-10E6-463B-ADCF-0EE3028BFAB6}"/>
              </a:ext>
            </a:extLst>
          </p:cNvPr>
          <p:cNvSpPr/>
          <p:nvPr/>
        </p:nvSpPr>
        <p:spPr>
          <a:xfrm>
            <a:off x="1428750" y="2316519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FEEE020-E88B-446F-8AF4-E436535F97B5}"/>
              </a:ext>
            </a:extLst>
          </p:cNvPr>
          <p:cNvSpPr/>
          <p:nvPr/>
        </p:nvSpPr>
        <p:spPr>
          <a:xfrm>
            <a:off x="2762250" y="3313760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45A1FD-D374-46F1-B37C-D1A2145B17F3}"/>
              </a:ext>
            </a:extLst>
          </p:cNvPr>
          <p:cNvSpPr/>
          <p:nvPr/>
        </p:nvSpPr>
        <p:spPr>
          <a:xfrm>
            <a:off x="1697831" y="2276475"/>
            <a:ext cx="204788" cy="316706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홈">
            <a:extLst>
              <a:ext uri="{FF2B5EF4-FFF2-40B4-BE49-F238E27FC236}">
                <a16:creationId xmlns:a16="http://schemas.microsoft.com/office/drawing/2014/main" id="{598CCF60-9A20-4E86-8145-66D4E636B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7350" y="2292900"/>
            <a:ext cx="341211" cy="34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3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CA49A-FF20-4073-A13E-60049752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답변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18734-972E-4C46-993E-6620C755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7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F030-C403-424C-9FC0-B10236FB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1" y="-36223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(HM-AS-01)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6015E-A2CC-4833-9C6A-9192DC54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0A2E13-530A-445E-AD88-7D9A27B7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" y="993775"/>
            <a:ext cx="6842379" cy="478541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2FAF0F-8371-4D64-BC35-40A26764E6F3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E1928629-6C76-49B8-B79D-42C61F399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19222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나의 답변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2B475A29-034C-4C4C-8A47-44C57CD0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565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HM-AS-01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4F859A9F-5D0E-44CB-93CA-8846D3A1E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88184"/>
              </p:ext>
            </p:extLst>
          </p:nvPr>
        </p:nvGraphicFramePr>
        <p:xfrm>
          <a:off x="7207073" y="3070218"/>
          <a:ext cx="4586914" cy="15925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나의 계정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탭 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 </a:t>
                      </a:r>
                      <a:r>
                        <a:rPr lang="ko-KR" altLang="en-US" sz="1000" b="0" dirty="0"/>
                        <a:t>나의 계정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b="0" dirty="0">
                          <a:hlinkClick r:id="rId3" action="ppaction://hlinksldjump"/>
                        </a:rPr>
                        <a:t>HM-AC-01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</a:t>
                      </a:r>
                      <a:r>
                        <a:rPr lang="en-US" altLang="ko-KR" sz="1000" b="0" dirty="0"/>
                        <a:t>.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로그아웃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로그아웃 된 메인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HM-02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페이지로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62195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‘0000’</a:t>
                      </a:r>
                      <a:r>
                        <a:rPr lang="ko-KR" altLang="en-US" sz="1000" b="1" dirty="0"/>
                        <a:t> 연도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/>
                        <a:t>답변 이력이 존재하는 연도만 선별해서 표시한다</a:t>
                      </a:r>
                      <a:r>
                        <a:rPr lang="en-US" altLang="ko-KR" sz="1000" b="1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 </a:t>
                      </a:r>
                      <a:r>
                        <a:rPr lang="ko-KR" altLang="en-US" sz="1000" b="0" dirty="0"/>
                        <a:t>해당 연도에 답변한 내용들만 페이지에 표시한다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1642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0D48CC7-D30C-4850-B164-FE65F86C5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60872"/>
              </p:ext>
            </p:extLst>
          </p:nvPr>
        </p:nvGraphicFramePr>
        <p:xfrm>
          <a:off x="7207073" y="635253"/>
          <a:ext cx="4586914" cy="19540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답변 이력이 있는 날짜 표시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dirty="0" err="1"/>
                        <a:t>Github</a:t>
                      </a:r>
                      <a:r>
                        <a:rPr lang="ko-KR" altLang="en-US" sz="1000" b="0" dirty="0"/>
                        <a:t>의 </a:t>
                      </a:r>
                      <a:r>
                        <a:rPr lang="ko-KR" altLang="en-US" sz="1000" b="0" dirty="0" err="1"/>
                        <a:t>커밋</a:t>
                      </a:r>
                      <a:r>
                        <a:rPr lang="ko-KR" altLang="en-US" sz="1000" b="0" dirty="0"/>
                        <a:t> 트리를 참고하여서 표시한다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답변 서비스 수와 비례해서 원의 진하기를 조절한다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답변 수가 많을 수록 원의 색이 진하다</a:t>
                      </a:r>
                      <a:r>
                        <a:rPr lang="en-US" altLang="ko-KR" sz="1000" b="0" dirty="0"/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/>
                        <a:t>해당 페이지에서 표시하는 답변들의 연도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年</a:t>
                      </a:r>
                      <a:r>
                        <a:rPr lang="en-US" altLang="ko-KR" sz="1000" b="1" dirty="0"/>
                        <a:t>)</a:t>
                      </a:r>
                      <a:r>
                        <a:rPr lang="ko-KR" altLang="en-US" sz="1000" b="1" dirty="0"/>
                        <a:t>를 나타낸다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/>
                        <a:t>1.</a:t>
                      </a:r>
                      <a:r>
                        <a:rPr lang="ko-KR" altLang="en-US" sz="1000" b="1" dirty="0"/>
                        <a:t>에서 클릭한 연도가 표시된다고 보면 된다</a:t>
                      </a:r>
                      <a:r>
                        <a:rPr lang="en-US" altLang="ko-KR" sz="1000" b="1" dirty="0"/>
                        <a:t>.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20444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해당 연도에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작성한 답변들의 월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月</a:t>
                      </a:r>
                      <a:r>
                        <a:rPr lang="en-US" altLang="ko-KR" sz="1000" b="1" dirty="0"/>
                        <a:t>)</a:t>
                      </a:r>
                      <a:r>
                        <a:rPr lang="ko-KR" altLang="en-US" sz="1000" b="1" dirty="0"/>
                        <a:t>을 표시한다</a:t>
                      </a:r>
                      <a:r>
                        <a:rPr lang="en-US" altLang="ko-KR" sz="1000" b="1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월을 클릭하면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정확한 일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日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을 표시하면서 그 옆에 해당 날짜에 답변한 질문 주제들을 버튼 형태로 표시한다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17648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C873E194-1A08-47C7-ABF7-DFB2589C8E9D}"/>
              </a:ext>
            </a:extLst>
          </p:cNvPr>
          <p:cNvSpPr/>
          <p:nvPr/>
        </p:nvSpPr>
        <p:spPr>
          <a:xfrm>
            <a:off x="251757" y="3514109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3C54DF-C68F-4ED1-92A7-BBE742F62457}"/>
              </a:ext>
            </a:extLst>
          </p:cNvPr>
          <p:cNvSpPr/>
          <p:nvPr/>
        </p:nvSpPr>
        <p:spPr>
          <a:xfrm>
            <a:off x="366057" y="5356928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5049C1-3418-45E7-BFB1-74CAF68DB9E5}"/>
              </a:ext>
            </a:extLst>
          </p:cNvPr>
          <p:cNvSpPr/>
          <p:nvPr/>
        </p:nvSpPr>
        <p:spPr>
          <a:xfrm>
            <a:off x="2050910" y="2382617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E7B45C-919D-4BCF-8F57-5540920B1D98}"/>
              </a:ext>
            </a:extLst>
          </p:cNvPr>
          <p:cNvSpPr/>
          <p:nvPr/>
        </p:nvSpPr>
        <p:spPr>
          <a:xfrm>
            <a:off x="1936610" y="3198521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3F656F-D5C0-4E08-894C-2C879EDC70E1}"/>
              </a:ext>
            </a:extLst>
          </p:cNvPr>
          <p:cNvSpPr/>
          <p:nvPr/>
        </p:nvSpPr>
        <p:spPr>
          <a:xfrm>
            <a:off x="1936610" y="4035679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2FDA01E-5B26-4EA8-BABF-9CC0E0470E92}"/>
              </a:ext>
            </a:extLst>
          </p:cNvPr>
          <p:cNvSpPr/>
          <p:nvPr/>
        </p:nvSpPr>
        <p:spPr>
          <a:xfrm>
            <a:off x="2279510" y="4462626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D0F014-1DCB-4AA3-922F-CA2BCB30C58A}"/>
              </a:ext>
            </a:extLst>
          </p:cNvPr>
          <p:cNvSpPr/>
          <p:nvPr/>
        </p:nvSpPr>
        <p:spPr>
          <a:xfrm>
            <a:off x="2164766" y="2783393"/>
            <a:ext cx="4286276" cy="107517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E19061-C522-4396-8A5A-4096F545C52E}"/>
              </a:ext>
            </a:extLst>
          </p:cNvPr>
          <p:cNvSpPr/>
          <p:nvPr/>
        </p:nvSpPr>
        <p:spPr>
          <a:xfrm>
            <a:off x="2164766" y="4010967"/>
            <a:ext cx="518144" cy="26272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90B597-3DB1-4AE1-8BDE-AA058BAC94FF}"/>
              </a:ext>
            </a:extLst>
          </p:cNvPr>
          <p:cNvSpPr/>
          <p:nvPr/>
        </p:nvSpPr>
        <p:spPr>
          <a:xfrm>
            <a:off x="2279509" y="2348958"/>
            <a:ext cx="2784859" cy="3399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5B0245-6DED-45C7-8CDB-CED73C5102E2}"/>
              </a:ext>
            </a:extLst>
          </p:cNvPr>
          <p:cNvSpPr/>
          <p:nvPr/>
        </p:nvSpPr>
        <p:spPr>
          <a:xfrm>
            <a:off x="2508110" y="4422337"/>
            <a:ext cx="4163995" cy="2707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DD2A3F-D4E1-4268-9F9F-E702076DA9A1}"/>
              </a:ext>
            </a:extLst>
          </p:cNvPr>
          <p:cNvSpPr/>
          <p:nvPr/>
        </p:nvSpPr>
        <p:spPr>
          <a:xfrm>
            <a:off x="594657" y="5356928"/>
            <a:ext cx="781967" cy="23047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95CC81-A138-4FB0-8FB6-32E3EF95C993}"/>
              </a:ext>
            </a:extLst>
          </p:cNvPr>
          <p:cNvSpPr/>
          <p:nvPr/>
        </p:nvSpPr>
        <p:spPr>
          <a:xfrm>
            <a:off x="480357" y="3514108"/>
            <a:ext cx="781967" cy="23047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13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974EF-F771-44A4-AF93-375ADFD8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0" y="-36981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(HM-AS-01)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E3704-5B74-4FAC-906C-CE7728BE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32F867-C429-469D-86F0-CE24F61F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" y="1025993"/>
            <a:ext cx="6832838" cy="481209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BD094-6F3F-44E0-84C3-92E90E0A8238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6E058AD7-7124-4319-9778-8795D1B43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9330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나의 답변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A915EFBB-1FD8-4EC1-887C-C1AAB47F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41384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HM-AS-01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E508131B-9DE2-4E59-9536-1EFBCA3FBDDD}"/>
              </a:ext>
            </a:extLst>
          </p:cNvPr>
          <p:cNvSpPr/>
          <p:nvPr/>
        </p:nvSpPr>
        <p:spPr>
          <a:xfrm>
            <a:off x="2289559" y="4633985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7B194-CF50-4C5D-8AF3-4977AFB99909}"/>
              </a:ext>
            </a:extLst>
          </p:cNvPr>
          <p:cNvSpPr/>
          <p:nvPr/>
        </p:nvSpPr>
        <p:spPr>
          <a:xfrm>
            <a:off x="2518159" y="4742823"/>
            <a:ext cx="4163995" cy="4923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B49C797-6209-4413-8348-12032B25C391}"/>
              </a:ext>
            </a:extLst>
          </p:cNvPr>
          <p:cNvSpPr/>
          <p:nvPr/>
        </p:nvSpPr>
        <p:spPr>
          <a:xfrm>
            <a:off x="3086100" y="4884608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870161FB-C8AD-4EAA-B927-2E809F198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82012"/>
              </p:ext>
            </p:extLst>
          </p:nvPr>
        </p:nvGraphicFramePr>
        <p:xfrm>
          <a:off x="7207073" y="1583062"/>
          <a:ext cx="4586914" cy="6477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 err="1"/>
                        <a:t>딥변</a:t>
                      </a:r>
                      <a:r>
                        <a:rPr lang="ko-KR" altLang="en-US" sz="1000" b="1" dirty="0"/>
                        <a:t> 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 </a:t>
                      </a:r>
                      <a:r>
                        <a:rPr lang="ko-KR" altLang="en-US" sz="1000" b="0" dirty="0"/>
                        <a:t>나의 답변 </a:t>
                      </a:r>
                      <a:r>
                        <a:rPr lang="en-US" altLang="ko-KR" sz="1000" b="0" dirty="0"/>
                        <a:t>&gt; </a:t>
                      </a:r>
                      <a:r>
                        <a:rPr lang="ko-KR" altLang="en-US" sz="1000" b="0" dirty="0"/>
                        <a:t>뷰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b="0" dirty="0">
                          <a:hlinkClick r:id="rId3" action="ppaction://hlinksldjump"/>
                        </a:rPr>
                        <a:t>HM-AS-02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6A917DE-CE47-45F6-8AA6-6EA37AF34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63010"/>
              </p:ext>
            </p:extLst>
          </p:nvPr>
        </p:nvGraphicFramePr>
        <p:xfrm>
          <a:off x="7207073" y="635253"/>
          <a:ext cx="4586914" cy="70437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해당 날짜에 답변한 질문 주제들 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버튼 형식으로 되어 있다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DF5593-C1C0-4E0D-975B-0326E3D85233}"/>
              </a:ext>
            </a:extLst>
          </p:cNvPr>
          <p:cNvSpPr/>
          <p:nvPr/>
        </p:nvSpPr>
        <p:spPr>
          <a:xfrm>
            <a:off x="3277180" y="4855506"/>
            <a:ext cx="691919" cy="25958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5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AB27A75-5C5C-4A9B-902C-A5713963DE8D}"/>
              </a:ext>
            </a:extLst>
          </p:cNvPr>
          <p:cNvSpPr/>
          <p:nvPr/>
        </p:nvSpPr>
        <p:spPr>
          <a:xfrm>
            <a:off x="9509318" y="3175010"/>
            <a:ext cx="1928999" cy="214323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791647-75BC-4846-BF18-EC543E3D8E29}"/>
              </a:ext>
            </a:extLst>
          </p:cNvPr>
          <p:cNvSpPr/>
          <p:nvPr/>
        </p:nvSpPr>
        <p:spPr>
          <a:xfrm>
            <a:off x="935642" y="3898592"/>
            <a:ext cx="1644520" cy="226174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3A965-9E2A-4710-A66B-023B46CB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6E3360C-04A2-414A-8CDC-16106F4B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12"/>
            <a:ext cx="4132811" cy="682277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Architecture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E97ABB-93A2-43E7-B484-E3B69FB28890}"/>
              </a:ext>
            </a:extLst>
          </p:cNvPr>
          <p:cNvCxnSpPr/>
          <p:nvPr/>
        </p:nvCxnSpPr>
        <p:spPr>
          <a:xfrm>
            <a:off x="838200" y="697664"/>
            <a:ext cx="10389524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9495BEEB-FBD9-4DDE-B6B6-03FB06856D7B}"/>
              </a:ext>
            </a:extLst>
          </p:cNvPr>
          <p:cNvSpPr/>
          <p:nvPr/>
        </p:nvSpPr>
        <p:spPr>
          <a:xfrm>
            <a:off x="5167745" y="1174358"/>
            <a:ext cx="1856509" cy="532013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err="1"/>
              <a:t>메인홈</a:t>
            </a:r>
            <a:endParaRPr lang="ko-KR" altLang="en-US" b="1" spc="300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F530115E-CE4B-45E0-BDB8-B4C2D1379228}"/>
              </a:ext>
            </a:extLst>
          </p:cNvPr>
          <p:cNvSpPr/>
          <p:nvPr/>
        </p:nvSpPr>
        <p:spPr>
          <a:xfrm>
            <a:off x="7316583" y="1765548"/>
            <a:ext cx="1856509" cy="532013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/>
              <a:t>로그인</a:t>
            </a: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FC21AAD7-8846-40B7-9666-5DA6F4785A05}"/>
              </a:ext>
            </a:extLst>
          </p:cNvPr>
          <p:cNvSpPr/>
          <p:nvPr/>
        </p:nvSpPr>
        <p:spPr>
          <a:xfrm>
            <a:off x="838200" y="3229770"/>
            <a:ext cx="1856509" cy="532013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내가 보는 나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087AF152-1E83-4CE2-A573-1EBE8B6F18FE}"/>
              </a:ext>
            </a:extLst>
          </p:cNvPr>
          <p:cNvSpPr/>
          <p:nvPr/>
        </p:nvSpPr>
        <p:spPr>
          <a:xfrm>
            <a:off x="3018906" y="3229769"/>
            <a:ext cx="1856509" cy="532013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남이 보는 나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171DF2F-4B4A-4099-93EB-5C66B22406CF}"/>
              </a:ext>
            </a:extLst>
          </p:cNvPr>
          <p:cNvSpPr/>
          <p:nvPr/>
        </p:nvSpPr>
        <p:spPr>
          <a:xfrm>
            <a:off x="5167744" y="3252637"/>
            <a:ext cx="1856509" cy="532013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내가 한 경험</a:t>
            </a: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662517F9-FF2C-4771-8FAC-626164C6B99E}"/>
              </a:ext>
            </a:extLst>
          </p:cNvPr>
          <p:cNvSpPr/>
          <p:nvPr/>
        </p:nvSpPr>
        <p:spPr>
          <a:xfrm>
            <a:off x="7380318" y="3252636"/>
            <a:ext cx="1856509" cy="532013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오늘의 성찰</a:t>
            </a: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A00C31FD-7336-4468-A7CD-CEFD6DA2A08D}"/>
              </a:ext>
            </a:extLst>
          </p:cNvPr>
          <p:cNvSpPr/>
          <p:nvPr/>
        </p:nvSpPr>
        <p:spPr>
          <a:xfrm>
            <a:off x="9554095" y="3229769"/>
            <a:ext cx="1856509" cy="532013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/>
              <a:t>회원정보</a:t>
            </a: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CD0F4D12-5778-43E6-A9AE-EC3D7B45FF83}"/>
              </a:ext>
            </a:extLst>
          </p:cNvPr>
          <p:cNvSpPr/>
          <p:nvPr/>
        </p:nvSpPr>
        <p:spPr>
          <a:xfrm>
            <a:off x="1048788" y="4032106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초기화면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074176E2-A7B4-4555-A3BC-9DFBDB9CCEBE}"/>
              </a:ext>
            </a:extLst>
          </p:cNvPr>
          <p:cNvSpPr/>
          <p:nvPr/>
        </p:nvSpPr>
        <p:spPr>
          <a:xfrm>
            <a:off x="1075110" y="4564380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작성 화면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7FE48F2D-AA07-40B1-8F28-F33E50F00023}"/>
              </a:ext>
            </a:extLst>
          </p:cNvPr>
          <p:cNvSpPr/>
          <p:nvPr/>
        </p:nvSpPr>
        <p:spPr>
          <a:xfrm>
            <a:off x="9764683" y="4064621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답변</a:t>
            </a: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321B3977-7781-4151-8271-D72750161CF9}"/>
              </a:ext>
            </a:extLst>
          </p:cNvPr>
          <p:cNvSpPr/>
          <p:nvPr/>
        </p:nvSpPr>
        <p:spPr>
          <a:xfrm>
            <a:off x="9764683" y="4739724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계정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3C0E954-975C-4671-BEF8-91524B88B343}"/>
              </a:ext>
            </a:extLst>
          </p:cNvPr>
          <p:cNvCxnSpPr>
            <a:stCxn id="8" idx="2"/>
          </p:cNvCxnSpPr>
          <p:nvPr/>
        </p:nvCxnSpPr>
        <p:spPr>
          <a:xfrm flipH="1">
            <a:off x="6095999" y="1706371"/>
            <a:ext cx="1" cy="800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46CB99C-509E-44F7-80DF-81BFCEEA0448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766454" y="2507164"/>
            <a:ext cx="1" cy="722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10B763-2CBA-4693-9B9D-2EB18D425AA9}"/>
              </a:ext>
            </a:extLst>
          </p:cNvPr>
          <p:cNvCxnSpPr>
            <a:cxnSpLocks/>
          </p:cNvCxnSpPr>
          <p:nvPr/>
        </p:nvCxnSpPr>
        <p:spPr>
          <a:xfrm>
            <a:off x="1766454" y="2507164"/>
            <a:ext cx="4329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3E03F85-8094-44CF-9272-4015D3791212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947160" y="2507164"/>
            <a:ext cx="1" cy="722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3E4672A-BD34-4962-9441-29068911DF5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095998" y="2507164"/>
            <a:ext cx="1" cy="74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1BCA4AB-259C-4F52-942F-ABE027E8EC5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095998" y="2026897"/>
            <a:ext cx="1220585" cy="4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48E708-57BE-4B75-9BCB-CE1E8775B069}"/>
              </a:ext>
            </a:extLst>
          </p:cNvPr>
          <p:cNvCxnSpPr/>
          <p:nvPr/>
        </p:nvCxnSpPr>
        <p:spPr>
          <a:xfrm>
            <a:off x="6095998" y="2504836"/>
            <a:ext cx="4386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070A4D0-252F-4439-9BE7-19D7E372AADD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8303032" y="2507164"/>
            <a:ext cx="5541" cy="745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DAF37DE-8077-4343-9821-3601A60EC9E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482349" y="2504836"/>
            <a:ext cx="1" cy="724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순서도: 수행의 시작/종료 56">
            <a:extLst>
              <a:ext uri="{FF2B5EF4-FFF2-40B4-BE49-F238E27FC236}">
                <a16:creationId xmlns:a16="http://schemas.microsoft.com/office/drawing/2014/main" id="{C173B9EB-8EBF-4E4B-8564-8BEACA7B76D8}"/>
              </a:ext>
            </a:extLst>
          </p:cNvPr>
          <p:cNvSpPr/>
          <p:nvPr/>
        </p:nvSpPr>
        <p:spPr>
          <a:xfrm>
            <a:off x="9554095" y="1841884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3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A94F6DD-1D44-4247-9649-34BD51A0384E}"/>
              </a:ext>
            </a:extLst>
          </p:cNvPr>
          <p:cNvCxnSpPr>
            <a:stCxn id="9" idx="3"/>
            <a:endCxn id="57" idx="1"/>
          </p:cNvCxnSpPr>
          <p:nvPr/>
        </p:nvCxnSpPr>
        <p:spPr>
          <a:xfrm>
            <a:off x="9173092" y="2031555"/>
            <a:ext cx="381003" cy="5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23D4EB1-0F76-4B47-BEF0-891F44D86A14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766454" y="3761783"/>
            <a:ext cx="1" cy="27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735C6B7-B9FC-41D5-89AB-FED67A8ECBD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766454" y="4422993"/>
            <a:ext cx="0" cy="14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5AEE85E-9B32-4EE1-9340-65D7FFC1D1F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45773" y="3761782"/>
            <a:ext cx="1388" cy="293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149398C-28B3-4AC6-8298-24C5BFB79697}"/>
              </a:ext>
            </a:extLst>
          </p:cNvPr>
          <p:cNvCxnSpPr>
            <a:stCxn id="14" idx="2"/>
            <a:endCxn id="24" idx="0"/>
          </p:cNvCxnSpPr>
          <p:nvPr/>
        </p:nvCxnSpPr>
        <p:spPr>
          <a:xfrm flipH="1">
            <a:off x="10482349" y="3761782"/>
            <a:ext cx="1" cy="302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35EC623-EC55-43AF-901A-1AEF55C6316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10482349" y="4455508"/>
            <a:ext cx="0" cy="28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4E4BDD0-79D3-48B5-A55C-FE733AEF3519}"/>
              </a:ext>
            </a:extLst>
          </p:cNvPr>
          <p:cNvSpPr txBox="1"/>
          <p:nvPr/>
        </p:nvSpPr>
        <p:spPr>
          <a:xfrm>
            <a:off x="1801906" y="102291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 인증 화면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9307BF6-AE58-409A-BFCE-872274A4F164}"/>
              </a:ext>
            </a:extLst>
          </p:cNvPr>
          <p:cNvSpPr/>
          <p:nvPr/>
        </p:nvSpPr>
        <p:spPr>
          <a:xfrm>
            <a:off x="873664" y="1028700"/>
            <a:ext cx="928242" cy="26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2295F982-FBD6-4844-958B-0E4BE5A702FF}"/>
              </a:ext>
            </a:extLst>
          </p:cNvPr>
          <p:cNvSpPr/>
          <p:nvPr/>
        </p:nvSpPr>
        <p:spPr>
          <a:xfrm>
            <a:off x="1048788" y="5644064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히스토리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E8AD5EB-A53D-4655-A8A0-1CAA706C07FA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766454" y="5487003"/>
            <a:ext cx="0" cy="15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55EA100-A076-4587-80DA-F1D1A2B81901}"/>
              </a:ext>
            </a:extLst>
          </p:cNvPr>
          <p:cNvCxnSpPr>
            <a:cxnSpLocks/>
          </p:cNvCxnSpPr>
          <p:nvPr/>
        </p:nvCxnSpPr>
        <p:spPr>
          <a:xfrm>
            <a:off x="1766454" y="4970207"/>
            <a:ext cx="0" cy="14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FC532FFD-E046-40ED-90CC-46CE12463642}"/>
              </a:ext>
            </a:extLst>
          </p:cNvPr>
          <p:cNvSpPr/>
          <p:nvPr/>
        </p:nvSpPr>
        <p:spPr>
          <a:xfrm>
            <a:off x="1075110" y="5104222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완료 화면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AAD0D69-0F2F-4BEB-942C-7729D5A5587E}"/>
              </a:ext>
            </a:extLst>
          </p:cNvPr>
          <p:cNvSpPr/>
          <p:nvPr/>
        </p:nvSpPr>
        <p:spPr>
          <a:xfrm>
            <a:off x="3113133" y="3898592"/>
            <a:ext cx="1644520" cy="226174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순서도: 수행의 시작/종료 87">
            <a:extLst>
              <a:ext uri="{FF2B5EF4-FFF2-40B4-BE49-F238E27FC236}">
                <a16:creationId xmlns:a16="http://schemas.microsoft.com/office/drawing/2014/main" id="{196C5648-55DE-46EE-BE87-A051CCCF916F}"/>
              </a:ext>
            </a:extLst>
          </p:cNvPr>
          <p:cNvSpPr/>
          <p:nvPr/>
        </p:nvSpPr>
        <p:spPr>
          <a:xfrm>
            <a:off x="3226279" y="4032106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초기화면</a:t>
            </a:r>
          </a:p>
        </p:txBody>
      </p:sp>
      <p:sp>
        <p:nvSpPr>
          <p:cNvPr id="89" name="순서도: 수행의 시작/종료 88">
            <a:extLst>
              <a:ext uri="{FF2B5EF4-FFF2-40B4-BE49-F238E27FC236}">
                <a16:creationId xmlns:a16="http://schemas.microsoft.com/office/drawing/2014/main" id="{F1332366-2B8C-4486-AE7E-C6A198E55743}"/>
              </a:ext>
            </a:extLst>
          </p:cNvPr>
          <p:cNvSpPr/>
          <p:nvPr/>
        </p:nvSpPr>
        <p:spPr>
          <a:xfrm>
            <a:off x="3252601" y="4564380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작성 화면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4588C6B-59D5-41D1-8B67-CC3EB7FBAB9B}"/>
              </a:ext>
            </a:extLst>
          </p:cNvPr>
          <p:cNvCxnSpPr>
            <a:endCxn id="88" idx="0"/>
          </p:cNvCxnSpPr>
          <p:nvPr/>
        </p:nvCxnSpPr>
        <p:spPr>
          <a:xfrm flipH="1">
            <a:off x="3943945" y="3761783"/>
            <a:ext cx="1" cy="27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3EE2D7A-EEB3-437C-BA24-CA2E85FD2B47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3943945" y="4422993"/>
            <a:ext cx="0" cy="14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순서도: 수행의 시작/종료 91">
            <a:extLst>
              <a:ext uri="{FF2B5EF4-FFF2-40B4-BE49-F238E27FC236}">
                <a16:creationId xmlns:a16="http://schemas.microsoft.com/office/drawing/2014/main" id="{479E6B8B-7FB0-4CDF-85D7-7F785D81F2F9}"/>
              </a:ext>
            </a:extLst>
          </p:cNvPr>
          <p:cNvSpPr/>
          <p:nvPr/>
        </p:nvSpPr>
        <p:spPr>
          <a:xfrm>
            <a:off x="3226279" y="5644064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히스토리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C659577-F939-4C62-A651-6CECE854012F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943945" y="5487003"/>
            <a:ext cx="0" cy="15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175BC3A-0B3A-45D7-868C-0A4300104F52}"/>
              </a:ext>
            </a:extLst>
          </p:cNvPr>
          <p:cNvCxnSpPr>
            <a:cxnSpLocks/>
          </p:cNvCxnSpPr>
          <p:nvPr/>
        </p:nvCxnSpPr>
        <p:spPr>
          <a:xfrm>
            <a:off x="3943945" y="4970207"/>
            <a:ext cx="0" cy="14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순서도: 수행의 시작/종료 94">
            <a:extLst>
              <a:ext uri="{FF2B5EF4-FFF2-40B4-BE49-F238E27FC236}">
                <a16:creationId xmlns:a16="http://schemas.microsoft.com/office/drawing/2014/main" id="{B1A7EF28-AE89-4CC7-AF95-646C41861CD5}"/>
              </a:ext>
            </a:extLst>
          </p:cNvPr>
          <p:cNvSpPr/>
          <p:nvPr/>
        </p:nvSpPr>
        <p:spPr>
          <a:xfrm>
            <a:off x="3252601" y="5104222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완료 화면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93DC9F0-737F-422D-8DCF-DF6173B68FCA}"/>
              </a:ext>
            </a:extLst>
          </p:cNvPr>
          <p:cNvSpPr/>
          <p:nvPr/>
        </p:nvSpPr>
        <p:spPr>
          <a:xfrm>
            <a:off x="5257165" y="3909379"/>
            <a:ext cx="1644520" cy="175817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수행의 시작/종료 96">
            <a:extLst>
              <a:ext uri="{FF2B5EF4-FFF2-40B4-BE49-F238E27FC236}">
                <a16:creationId xmlns:a16="http://schemas.microsoft.com/office/drawing/2014/main" id="{B74AD143-B303-4DEA-8746-38B9E65CF404}"/>
              </a:ext>
            </a:extLst>
          </p:cNvPr>
          <p:cNvSpPr/>
          <p:nvPr/>
        </p:nvSpPr>
        <p:spPr>
          <a:xfrm>
            <a:off x="5370311" y="4042893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초기화면</a:t>
            </a:r>
          </a:p>
        </p:txBody>
      </p:sp>
      <p:sp>
        <p:nvSpPr>
          <p:cNvPr id="98" name="순서도: 수행의 시작/종료 97">
            <a:extLst>
              <a:ext uri="{FF2B5EF4-FFF2-40B4-BE49-F238E27FC236}">
                <a16:creationId xmlns:a16="http://schemas.microsoft.com/office/drawing/2014/main" id="{40164955-50D2-4A25-83B2-97B9C9E7F064}"/>
              </a:ext>
            </a:extLst>
          </p:cNvPr>
          <p:cNvSpPr/>
          <p:nvPr/>
        </p:nvSpPr>
        <p:spPr>
          <a:xfrm>
            <a:off x="5396633" y="4575167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작성 화면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9201665-075D-4301-9D7A-DF0930A16022}"/>
              </a:ext>
            </a:extLst>
          </p:cNvPr>
          <p:cNvCxnSpPr>
            <a:endCxn id="97" idx="0"/>
          </p:cNvCxnSpPr>
          <p:nvPr/>
        </p:nvCxnSpPr>
        <p:spPr>
          <a:xfrm flipH="1">
            <a:off x="6087977" y="3772570"/>
            <a:ext cx="1" cy="27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A5FAEC3-2FBD-4734-B2C4-137E8EB8F380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087977" y="4433780"/>
            <a:ext cx="0" cy="14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E3BBEC2-8CA3-4D55-BE1E-3493B5C71945}"/>
              </a:ext>
            </a:extLst>
          </p:cNvPr>
          <p:cNvCxnSpPr>
            <a:cxnSpLocks/>
          </p:cNvCxnSpPr>
          <p:nvPr/>
        </p:nvCxnSpPr>
        <p:spPr>
          <a:xfrm>
            <a:off x="6087977" y="4980994"/>
            <a:ext cx="0" cy="14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순서도: 수행의 시작/종료 110">
            <a:extLst>
              <a:ext uri="{FF2B5EF4-FFF2-40B4-BE49-F238E27FC236}">
                <a16:creationId xmlns:a16="http://schemas.microsoft.com/office/drawing/2014/main" id="{70F7B822-2E47-46C1-9461-6ACD1C4F1DE2}"/>
              </a:ext>
            </a:extLst>
          </p:cNvPr>
          <p:cNvSpPr/>
          <p:nvPr/>
        </p:nvSpPr>
        <p:spPr>
          <a:xfrm>
            <a:off x="5396633" y="5115009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완료 화면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AAC13A2-ED0E-4652-AD52-C07012651AE0}"/>
              </a:ext>
            </a:extLst>
          </p:cNvPr>
          <p:cNvSpPr/>
          <p:nvPr/>
        </p:nvSpPr>
        <p:spPr>
          <a:xfrm>
            <a:off x="7480772" y="3922078"/>
            <a:ext cx="1644520" cy="2799397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순서도: 수행의 시작/종료 112">
            <a:extLst>
              <a:ext uri="{FF2B5EF4-FFF2-40B4-BE49-F238E27FC236}">
                <a16:creationId xmlns:a16="http://schemas.microsoft.com/office/drawing/2014/main" id="{B2948BB3-FDCA-4DB9-8A79-6EAFD485041C}"/>
              </a:ext>
            </a:extLst>
          </p:cNvPr>
          <p:cNvSpPr/>
          <p:nvPr/>
        </p:nvSpPr>
        <p:spPr>
          <a:xfrm>
            <a:off x="7593918" y="4055593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초기화면</a:t>
            </a:r>
          </a:p>
        </p:txBody>
      </p:sp>
      <p:sp>
        <p:nvSpPr>
          <p:cNvPr id="114" name="순서도: 수행의 시작/종료 113">
            <a:extLst>
              <a:ext uri="{FF2B5EF4-FFF2-40B4-BE49-F238E27FC236}">
                <a16:creationId xmlns:a16="http://schemas.microsoft.com/office/drawing/2014/main" id="{65FB981F-9E1A-49BC-960C-579A434391CD}"/>
              </a:ext>
            </a:extLst>
          </p:cNvPr>
          <p:cNvSpPr/>
          <p:nvPr/>
        </p:nvSpPr>
        <p:spPr>
          <a:xfrm>
            <a:off x="7620240" y="4587867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작성 화면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5ECEF2C-1412-40F5-95F4-6BD97266086C}"/>
              </a:ext>
            </a:extLst>
          </p:cNvPr>
          <p:cNvCxnSpPr>
            <a:endCxn id="113" idx="0"/>
          </p:cNvCxnSpPr>
          <p:nvPr/>
        </p:nvCxnSpPr>
        <p:spPr>
          <a:xfrm flipH="1">
            <a:off x="8311584" y="3785270"/>
            <a:ext cx="1" cy="27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D019ACF-E421-48E5-8307-2F9A44B9BACF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8311584" y="4446480"/>
            <a:ext cx="0" cy="14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순서도: 수행의 시작/종료 116">
            <a:extLst>
              <a:ext uri="{FF2B5EF4-FFF2-40B4-BE49-F238E27FC236}">
                <a16:creationId xmlns:a16="http://schemas.microsoft.com/office/drawing/2014/main" id="{FF6171F7-22C2-46D4-A5AE-BCBDA8D0F901}"/>
              </a:ext>
            </a:extLst>
          </p:cNvPr>
          <p:cNvSpPr/>
          <p:nvPr/>
        </p:nvSpPr>
        <p:spPr>
          <a:xfrm>
            <a:off x="7593918" y="5667551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완료 화면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5645FB2-89F4-41C5-847B-B1E6A72E8F04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8311584" y="5510490"/>
            <a:ext cx="0" cy="15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BCD4882-C6A9-4468-9487-356655692F6B}"/>
              </a:ext>
            </a:extLst>
          </p:cNvPr>
          <p:cNvCxnSpPr>
            <a:cxnSpLocks/>
          </p:cNvCxnSpPr>
          <p:nvPr/>
        </p:nvCxnSpPr>
        <p:spPr>
          <a:xfrm>
            <a:off x="8311584" y="4993694"/>
            <a:ext cx="0" cy="14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순서도: 수행의 시작/종료 119">
            <a:extLst>
              <a:ext uri="{FF2B5EF4-FFF2-40B4-BE49-F238E27FC236}">
                <a16:creationId xmlns:a16="http://schemas.microsoft.com/office/drawing/2014/main" id="{086A7D3F-3A12-4987-A704-DE4BE5651A18}"/>
              </a:ext>
            </a:extLst>
          </p:cNvPr>
          <p:cNvSpPr/>
          <p:nvPr/>
        </p:nvSpPr>
        <p:spPr>
          <a:xfrm>
            <a:off x="7620240" y="5127709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확정 화면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sp>
        <p:nvSpPr>
          <p:cNvPr id="121" name="순서도: 수행의 시작/종료 120">
            <a:extLst>
              <a:ext uri="{FF2B5EF4-FFF2-40B4-BE49-F238E27FC236}">
                <a16:creationId xmlns:a16="http://schemas.microsoft.com/office/drawing/2014/main" id="{8A942A45-DF7A-48D1-A4D4-F8A3280DB14F}"/>
              </a:ext>
            </a:extLst>
          </p:cNvPr>
          <p:cNvSpPr/>
          <p:nvPr/>
        </p:nvSpPr>
        <p:spPr>
          <a:xfrm>
            <a:off x="7593918" y="6208394"/>
            <a:ext cx="1435332" cy="3908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300" dirty="0">
                <a:solidFill>
                  <a:schemeClr val="tx1"/>
                </a:solidFill>
              </a:rPr>
              <a:t>히스토리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A7FEEC-642F-4C5A-B892-50F878E61962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8311584" y="6051333"/>
            <a:ext cx="0" cy="15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337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8F182-76E3-42F3-8BB7-639A2F7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0" y="-36981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(HM-AS-02)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1CEDB-0664-4190-B4CA-5395554E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A7F34-2FBC-415E-BD69-1C5391A7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8" y="1092986"/>
            <a:ext cx="6715346" cy="470491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458D85-30BC-4CC7-91CE-9AF7F3430206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5ACFD253-B429-43B6-BA7D-16A1F3712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71669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나의 답변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56D10370-9767-4464-819F-58FAE1596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31012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HM-AS-02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3DAFFA1B-1DE5-4FDF-85A1-03E9527FC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16810"/>
              </p:ext>
            </p:extLst>
          </p:nvPr>
        </p:nvGraphicFramePr>
        <p:xfrm>
          <a:off x="7207073" y="2519109"/>
          <a:ext cx="4586914" cy="6477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err="1"/>
                        <a:t>뒤로가기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나의 답변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b="0" dirty="0">
                          <a:hlinkClick r:id="rId3" action="ppaction://hlinksldjump"/>
                        </a:rPr>
                        <a:t>HM-AS-01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페이지로 이동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999BFEB-D5F4-4DF4-BB61-05FE3716F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52381"/>
              </p:ext>
            </p:extLst>
          </p:nvPr>
        </p:nvGraphicFramePr>
        <p:xfrm>
          <a:off x="7207073" y="635253"/>
          <a:ext cx="4586914" cy="17059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76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뷰 페이지의 타이틀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dirty="0"/>
                        <a:t>‘</a:t>
                      </a:r>
                      <a:r>
                        <a:rPr lang="ko-KR" altLang="en-US" sz="1000" b="0" dirty="0"/>
                        <a:t>나의 답변</a:t>
                      </a:r>
                      <a:r>
                        <a:rPr lang="en-US" altLang="ko-KR" sz="1000" b="0" dirty="0"/>
                        <a:t>’ </a:t>
                      </a:r>
                      <a:r>
                        <a:rPr lang="ko-KR" altLang="en-US" sz="1000" b="0" dirty="0"/>
                        <a:t>페이지에서 선택한 주제 블록의 타이틀을 표시한다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해당 답변을 작성한 년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월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일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시</a:t>
                      </a:r>
                      <a:r>
                        <a:rPr lang="en-US" altLang="ko-KR" sz="1000" b="1" dirty="0"/>
                        <a:t>:</a:t>
                      </a:r>
                      <a:r>
                        <a:rPr lang="ko-KR" altLang="en-US" sz="1000" b="1" dirty="0"/>
                        <a:t>분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40816"/>
                  </a:ext>
                </a:extLst>
              </a:tr>
              <a:tr h="45291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답변의 상세 내용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질문을 </a:t>
                      </a:r>
                      <a:r>
                        <a:rPr lang="en-US" altLang="ko-KR" sz="1000" b="0" dirty="0"/>
                        <a:t>bold</a:t>
                      </a:r>
                      <a:r>
                        <a:rPr lang="ko-KR" altLang="en-US" sz="1000" b="0" dirty="0"/>
                        <a:t>체로 나타내고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그 하단에 해당 질문에 대한 답변을 표시한다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5845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CB137435-64D6-400D-BA90-F3C4A3F760B5}"/>
              </a:ext>
            </a:extLst>
          </p:cNvPr>
          <p:cNvSpPr/>
          <p:nvPr/>
        </p:nvSpPr>
        <p:spPr>
          <a:xfrm>
            <a:off x="2426322" y="1909719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60BAB2-1D5A-4E0D-BD63-5B194F5EBBC3}"/>
              </a:ext>
            </a:extLst>
          </p:cNvPr>
          <p:cNvSpPr/>
          <p:nvPr/>
        </p:nvSpPr>
        <p:spPr>
          <a:xfrm>
            <a:off x="3495131" y="2000283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664EC94-2F55-403A-9784-6D76A1D58B18}"/>
              </a:ext>
            </a:extLst>
          </p:cNvPr>
          <p:cNvSpPr/>
          <p:nvPr/>
        </p:nvSpPr>
        <p:spPr>
          <a:xfrm>
            <a:off x="2043677" y="2611740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B21E3F-A166-43B4-8886-977B409F1796}"/>
              </a:ext>
            </a:extLst>
          </p:cNvPr>
          <p:cNvSpPr/>
          <p:nvPr/>
        </p:nvSpPr>
        <p:spPr>
          <a:xfrm>
            <a:off x="1979771" y="2157008"/>
            <a:ext cx="446551" cy="3394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41957-7E93-4329-B97A-0E90DB141767}"/>
              </a:ext>
            </a:extLst>
          </p:cNvPr>
          <p:cNvSpPr/>
          <p:nvPr/>
        </p:nvSpPr>
        <p:spPr>
          <a:xfrm>
            <a:off x="1936610" y="2024959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BF8465-4380-42E9-BE70-9420F05AA432}"/>
              </a:ext>
            </a:extLst>
          </p:cNvPr>
          <p:cNvSpPr/>
          <p:nvPr/>
        </p:nvSpPr>
        <p:spPr>
          <a:xfrm>
            <a:off x="2460615" y="2192569"/>
            <a:ext cx="1045409" cy="23047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644ADB-BCA9-46A4-B7F6-B40BFF8E4270}"/>
              </a:ext>
            </a:extLst>
          </p:cNvPr>
          <p:cNvSpPr/>
          <p:nvPr/>
        </p:nvSpPr>
        <p:spPr>
          <a:xfrm>
            <a:off x="3559598" y="2245446"/>
            <a:ext cx="881774" cy="23047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CAE899-127A-4062-BBC5-42B772F27106}"/>
              </a:ext>
            </a:extLst>
          </p:cNvPr>
          <p:cNvSpPr/>
          <p:nvPr/>
        </p:nvSpPr>
        <p:spPr>
          <a:xfrm>
            <a:off x="2272276" y="2654969"/>
            <a:ext cx="4239055" cy="11835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86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E9F32-7C26-4E7B-B10B-3A0734FB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880E6F-F40D-480F-94B6-15AA79EF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22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640E4EC0-547D-4E59-9A66-345F9CA0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6" y="1231116"/>
            <a:ext cx="6525629" cy="42326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731124-E186-4A1C-9844-3BD9E835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42" y="-35475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(HM-AC-01)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ADD7-B3F8-4361-9C0F-79CF940B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42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F14591-FC57-4187-914A-FA1101961783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4">
            <a:extLst>
              <a:ext uri="{FF2B5EF4-FFF2-40B4-BE49-F238E27FC236}">
                <a16:creationId xmlns:a16="http://schemas.microsoft.com/office/drawing/2014/main" id="{A274030F-2AA1-4772-86D0-0D2EF9A2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08770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프로필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계정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25C0B7C3-7A6D-4D11-A531-3D3F258C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22465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HM-AC-01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F0A17C2-C482-41D9-9C7E-76F8165BD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51182"/>
              </p:ext>
            </p:extLst>
          </p:nvPr>
        </p:nvGraphicFramePr>
        <p:xfrm>
          <a:off x="6802955" y="635253"/>
          <a:ext cx="4991032" cy="215054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8289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522743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23347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2052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내 계정 정보</a:t>
                      </a:r>
                      <a:endParaRPr lang="en-US" altLang="ko-KR" sz="10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회원 프로필 사진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이름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생년월일을 표시한다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2052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/>
                        <a:t>-   </a:t>
                      </a:r>
                      <a:r>
                        <a:rPr lang="ko-KR" altLang="en-US" sz="1000" b="1" dirty="0"/>
                        <a:t>이름 </a:t>
                      </a:r>
                      <a:r>
                        <a:rPr lang="ko-KR" altLang="en-US" sz="1000" b="1" dirty="0" err="1"/>
                        <a:t>입력창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6077"/>
                  </a:ext>
                </a:extLst>
              </a:tr>
              <a:tr h="5094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이메일 </a:t>
                      </a:r>
                      <a:r>
                        <a:rPr lang="ko-KR" altLang="en-US" sz="1000" b="1" dirty="0" err="1"/>
                        <a:t>입력창</a:t>
                      </a:r>
                      <a:endParaRPr lang="en-US" altLang="ko-KR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89793"/>
                  </a:ext>
                </a:extLst>
              </a:tr>
              <a:tr h="5094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1" dirty="0"/>
                        <a:t>비밀번호 변경 창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현재 비밀번호를 작성하고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변경할 비밀번호를 두 번 작성한다</a:t>
                      </a:r>
                      <a:r>
                        <a:rPr lang="en-US" altLang="ko-KR" sz="1000" b="0" dirty="0"/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우측의 두 비밀번호가 일치하는지 확인한다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299886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5A2DFA22-5DB2-45D0-8F98-CCD7E5F7C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53735"/>
              </p:ext>
            </p:extLst>
          </p:nvPr>
        </p:nvGraphicFramePr>
        <p:xfrm>
          <a:off x="6811417" y="3006196"/>
          <a:ext cx="4974107" cy="25374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5561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438546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로그아웃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en-US" altLang="ko-KR" sz="1000" b="0" dirty="0" err="1"/>
                        <a:t>MainLogout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b="0" dirty="0">
                          <a:hlinkClick r:id="rId4" action="ppaction://hlinksldjump"/>
                        </a:rPr>
                        <a:t>HM-02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페이지가 표시된다</a:t>
                      </a:r>
                      <a:endParaRPr lang="en-US" altLang="ko-KR" sz="10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이미지 삭제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현재 저장된 이미지 정보를 삭제하고 </a:t>
                      </a:r>
                      <a:r>
                        <a:rPr lang="en-US" altLang="ko-KR" sz="1000" dirty="0"/>
                        <a:t>default </a:t>
                      </a:r>
                      <a:r>
                        <a:rPr lang="ko-KR" altLang="en-US" sz="1000" dirty="0"/>
                        <a:t>이미지로 대체한다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77940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이미지 수정 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로컬 파일이 열리며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이미지를 설정할 수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78503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이름</a:t>
                      </a:r>
                      <a:r>
                        <a:rPr lang="en-US" altLang="ko-KR" sz="1000" b="1" dirty="0"/>
                        <a:t>’, ‘</a:t>
                      </a:r>
                      <a:r>
                        <a:rPr lang="ko-KR" altLang="en-US" sz="1000" b="1" dirty="0"/>
                        <a:t>이메일 변경하기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입력창이 하얀 배경 색상을 띄면서 이름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이메일을 수정할 수 있다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실제 수정 적용은 내 프로필 하단 </a:t>
                      </a: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저장하기</a:t>
                      </a:r>
                      <a:r>
                        <a:rPr lang="en-US" altLang="ko-KR" sz="1000" b="0" dirty="0"/>
                        <a:t>’ </a:t>
                      </a:r>
                      <a:r>
                        <a:rPr lang="ko-KR" altLang="en-US" sz="1000" b="0" dirty="0"/>
                        <a:t>버튼을 눌러야 적용된다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367669"/>
                  </a:ext>
                </a:extLst>
              </a:tr>
              <a:tr h="1976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저장하기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상단의 모든 변경 내용을 저장한다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변경 내용이 있을 때 활성화 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8805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BACB53B5-6B91-49F8-88C5-91DC874AE345}"/>
              </a:ext>
            </a:extLst>
          </p:cNvPr>
          <p:cNvSpPr/>
          <p:nvPr/>
        </p:nvSpPr>
        <p:spPr>
          <a:xfrm>
            <a:off x="337053" y="1804520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E1F70FA-9EF3-4C7E-8017-2FA5C5DB83C9}"/>
              </a:ext>
            </a:extLst>
          </p:cNvPr>
          <p:cNvSpPr/>
          <p:nvPr/>
        </p:nvSpPr>
        <p:spPr>
          <a:xfrm>
            <a:off x="342416" y="5110201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D3F2EF4-4035-444F-9666-7F5B786E8CFB}"/>
              </a:ext>
            </a:extLst>
          </p:cNvPr>
          <p:cNvSpPr/>
          <p:nvPr/>
        </p:nvSpPr>
        <p:spPr>
          <a:xfrm>
            <a:off x="4502354" y="2934614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F99D033-1B3B-4B92-92E4-E0DD1AD6AA01}"/>
              </a:ext>
            </a:extLst>
          </p:cNvPr>
          <p:cNvSpPr/>
          <p:nvPr/>
        </p:nvSpPr>
        <p:spPr>
          <a:xfrm>
            <a:off x="3057393" y="2368280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6EFD78-90CF-4EEF-B178-9A2856F04D74}"/>
              </a:ext>
            </a:extLst>
          </p:cNvPr>
          <p:cNvSpPr/>
          <p:nvPr/>
        </p:nvSpPr>
        <p:spPr>
          <a:xfrm>
            <a:off x="3057393" y="2934613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B41683-352C-4E1E-ACA2-06A5FC20A8EE}"/>
              </a:ext>
            </a:extLst>
          </p:cNvPr>
          <p:cNvSpPr/>
          <p:nvPr/>
        </p:nvSpPr>
        <p:spPr>
          <a:xfrm>
            <a:off x="3056200" y="3708594"/>
            <a:ext cx="228600" cy="23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65F5BD-85BD-4F77-A0E0-E58CA5C7960A}"/>
              </a:ext>
            </a:extLst>
          </p:cNvPr>
          <p:cNvSpPr/>
          <p:nvPr/>
        </p:nvSpPr>
        <p:spPr>
          <a:xfrm>
            <a:off x="3056200" y="4159687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F557F33-E8CF-4ACF-A16A-15E4B49ABC40}"/>
              </a:ext>
            </a:extLst>
          </p:cNvPr>
          <p:cNvSpPr/>
          <p:nvPr/>
        </p:nvSpPr>
        <p:spPr>
          <a:xfrm>
            <a:off x="2549164" y="3149015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63E3294-7659-4426-A337-2CAB5FC8AA39}"/>
              </a:ext>
            </a:extLst>
          </p:cNvPr>
          <p:cNvSpPr/>
          <p:nvPr/>
        </p:nvSpPr>
        <p:spPr>
          <a:xfrm>
            <a:off x="2216150" y="3181057"/>
            <a:ext cx="177800" cy="166394"/>
          </a:xfrm>
          <a:prstGeom prst="ellipse">
            <a:avLst/>
          </a:prstGeom>
          <a:solidFill>
            <a:schemeClr val="bg1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래픽 27" descr="닫기">
            <a:extLst>
              <a:ext uri="{FF2B5EF4-FFF2-40B4-BE49-F238E27FC236}">
                <a16:creationId xmlns:a16="http://schemas.microsoft.com/office/drawing/2014/main" id="{3A404DEC-F3BF-468E-A64B-9CC9E706F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8375" y="3194758"/>
            <a:ext cx="133350" cy="13335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19F1C084-D25D-40AF-A336-B7B1FD148895}"/>
              </a:ext>
            </a:extLst>
          </p:cNvPr>
          <p:cNvSpPr/>
          <p:nvPr/>
        </p:nvSpPr>
        <p:spPr>
          <a:xfrm>
            <a:off x="1952150" y="3130805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endParaRPr lang="ko-KR" altLang="en-US" sz="11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D0FEEC8-9A6E-4589-A454-8BB0B564D62F}"/>
              </a:ext>
            </a:extLst>
          </p:cNvPr>
          <p:cNvSpPr/>
          <p:nvPr/>
        </p:nvSpPr>
        <p:spPr>
          <a:xfrm>
            <a:off x="4506471" y="2483519"/>
            <a:ext cx="228600" cy="2304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B6D1BC-FA7F-41A2-BFA5-5F7A9A66CA93}"/>
              </a:ext>
            </a:extLst>
          </p:cNvPr>
          <p:cNvSpPr/>
          <p:nvPr/>
        </p:nvSpPr>
        <p:spPr>
          <a:xfrm>
            <a:off x="191213" y="3429000"/>
            <a:ext cx="45719" cy="2795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38D143-D771-4EA9-985F-404AED269843}"/>
              </a:ext>
            </a:extLst>
          </p:cNvPr>
          <p:cNvSpPr/>
          <p:nvPr/>
        </p:nvSpPr>
        <p:spPr>
          <a:xfrm>
            <a:off x="337053" y="1809604"/>
            <a:ext cx="961237" cy="121104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C7605B-E729-4F7E-A33A-A2ED905D587B}"/>
              </a:ext>
            </a:extLst>
          </p:cNvPr>
          <p:cNvSpPr/>
          <p:nvPr/>
        </p:nvSpPr>
        <p:spPr>
          <a:xfrm>
            <a:off x="3266407" y="2566003"/>
            <a:ext cx="1139895" cy="39043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4F9559-BA86-4EC9-89C4-DB391EB8F8D0}"/>
              </a:ext>
            </a:extLst>
          </p:cNvPr>
          <p:cNvSpPr/>
          <p:nvPr/>
        </p:nvSpPr>
        <p:spPr>
          <a:xfrm>
            <a:off x="3276200" y="2981833"/>
            <a:ext cx="1139895" cy="39043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23491F-D91E-47F5-AA4E-358E03EC51A7}"/>
              </a:ext>
            </a:extLst>
          </p:cNvPr>
          <p:cNvSpPr/>
          <p:nvPr/>
        </p:nvSpPr>
        <p:spPr>
          <a:xfrm>
            <a:off x="3266407" y="3562763"/>
            <a:ext cx="2927901" cy="6480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77FD32-B679-4F69-8CB9-E6D1F1EB9102}"/>
              </a:ext>
            </a:extLst>
          </p:cNvPr>
          <p:cNvSpPr/>
          <p:nvPr/>
        </p:nvSpPr>
        <p:spPr>
          <a:xfrm>
            <a:off x="585710" y="5110201"/>
            <a:ext cx="589948" cy="23047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94775C-E81F-4515-BABA-112044F5E619}"/>
              </a:ext>
            </a:extLst>
          </p:cNvPr>
          <p:cNvSpPr/>
          <p:nvPr/>
        </p:nvSpPr>
        <p:spPr>
          <a:xfrm>
            <a:off x="2144788" y="3151675"/>
            <a:ext cx="249162" cy="22781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CD7887-6918-45D0-B8CC-7F3A754149A3}"/>
              </a:ext>
            </a:extLst>
          </p:cNvPr>
          <p:cNvSpPr/>
          <p:nvPr/>
        </p:nvSpPr>
        <p:spPr>
          <a:xfrm>
            <a:off x="2790255" y="3154684"/>
            <a:ext cx="249162" cy="22781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F4109A-28DD-4173-8C80-9BABCE627E97}"/>
              </a:ext>
            </a:extLst>
          </p:cNvPr>
          <p:cNvSpPr/>
          <p:nvPr/>
        </p:nvSpPr>
        <p:spPr>
          <a:xfrm>
            <a:off x="4493891" y="2723988"/>
            <a:ext cx="510187" cy="1805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141D28-F864-4FF4-BC3A-D870338A8F43}"/>
              </a:ext>
            </a:extLst>
          </p:cNvPr>
          <p:cNvSpPr/>
          <p:nvPr/>
        </p:nvSpPr>
        <p:spPr>
          <a:xfrm>
            <a:off x="4499822" y="3154684"/>
            <a:ext cx="545274" cy="1805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519316-DE5A-4A2A-8373-FE28DCCB5579}"/>
              </a:ext>
            </a:extLst>
          </p:cNvPr>
          <p:cNvSpPr/>
          <p:nvPr/>
        </p:nvSpPr>
        <p:spPr>
          <a:xfrm>
            <a:off x="3246223" y="4275045"/>
            <a:ext cx="662586" cy="23047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76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0E674-EAAF-4435-B505-54BA0F85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A4DD769-550E-4F9C-BE7A-1F506540CEA2}"/>
              </a:ext>
            </a:extLst>
          </p:cNvPr>
          <p:cNvSpPr txBox="1">
            <a:spLocks/>
          </p:cNvSpPr>
          <p:nvPr/>
        </p:nvSpPr>
        <p:spPr>
          <a:xfrm>
            <a:off x="170542" y="-354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</a:rPr>
              <a:t>화면설계서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</a:rPr>
              <a:t>(HM-AC-01)</a:t>
            </a:r>
            <a:endParaRPr lang="ko-KR" altLang="en-US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DD4777-4505-4CAB-849A-5E6D0AFFB33C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AC3E7B45-185B-48FF-AE6A-88AEB5E87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46266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프로필 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 계정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AFC2A040-6E7B-4A96-9963-85102D7B1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67461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HM-AC-01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AD03074-8633-4904-8CBC-550AA177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237138"/>
            <a:ext cx="7734300" cy="4972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6AFE8D-42EC-4CFB-99BE-FC5E1174A77F}"/>
              </a:ext>
            </a:extLst>
          </p:cNvPr>
          <p:cNvSpPr txBox="1"/>
          <p:nvPr/>
        </p:nvSpPr>
        <p:spPr>
          <a:xfrm>
            <a:off x="851323" y="4283834"/>
            <a:ext cx="3223190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 오류 시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입력창</a:t>
            </a:r>
            <a:r>
              <a:rPr lang="ko-KR" altLang="en-US" sz="1200" b="1" dirty="0"/>
              <a:t> 하단에 </a:t>
            </a:r>
            <a:r>
              <a:rPr lang="en-US" altLang="ko-KR" sz="1200" b="1" dirty="0"/>
              <a:t>error msg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9FC08-E37D-4C7C-A6BC-43727F23F149}"/>
              </a:ext>
            </a:extLst>
          </p:cNvPr>
          <p:cNvSpPr txBox="1"/>
          <p:nvPr/>
        </p:nvSpPr>
        <p:spPr>
          <a:xfrm>
            <a:off x="5055023" y="4674576"/>
            <a:ext cx="251062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변경 정보가 하나라도 있을 경우</a:t>
            </a:r>
            <a:r>
              <a:rPr lang="en-US" altLang="ko-KR" sz="1200" b="1" dirty="0"/>
              <a:t>,/</a:t>
            </a:r>
          </a:p>
          <a:p>
            <a:r>
              <a:rPr lang="en-US" altLang="ko-KR" sz="1200" b="1" dirty="0"/>
              <a:t>‘</a:t>
            </a:r>
            <a:r>
              <a:rPr lang="ko-KR" altLang="en-US" sz="1200" b="1" dirty="0"/>
              <a:t>저장하기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 버튼 활성화</a:t>
            </a:r>
            <a:endParaRPr lang="en-US" altLang="ko-KR" sz="1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6E1997-9851-45FB-82C8-E453B227EF6F}"/>
              </a:ext>
            </a:extLst>
          </p:cNvPr>
          <p:cNvSpPr/>
          <p:nvPr/>
        </p:nvSpPr>
        <p:spPr>
          <a:xfrm>
            <a:off x="488950" y="3629914"/>
            <a:ext cx="45719" cy="2795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223273-FDCE-4834-A6CB-DDC79CBAF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18" t="79946" r="-63"/>
          <a:stretch/>
        </p:blipFill>
        <p:spPr>
          <a:xfrm>
            <a:off x="2260600" y="5094606"/>
            <a:ext cx="5962650" cy="10525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026667-F98E-4E65-AB8D-9C455F7EDFE6}"/>
              </a:ext>
            </a:extLst>
          </p:cNvPr>
          <p:cNvSpPr/>
          <p:nvPr/>
        </p:nvSpPr>
        <p:spPr>
          <a:xfrm>
            <a:off x="4106938" y="4422334"/>
            <a:ext cx="796658" cy="1385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E8E169-E831-42F2-B195-9CA26B1F7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142" y="4548454"/>
            <a:ext cx="1581150" cy="714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FA19B3-1537-4039-9400-BBCACFEAEE70}"/>
              </a:ext>
            </a:extLst>
          </p:cNvPr>
          <p:cNvSpPr txBox="1"/>
          <p:nvPr/>
        </p:nvSpPr>
        <p:spPr>
          <a:xfrm>
            <a:off x="8444887" y="4271455"/>
            <a:ext cx="2241255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‘</a:t>
            </a:r>
            <a:r>
              <a:rPr lang="ko-KR" altLang="en-US" sz="1200" b="1" dirty="0"/>
              <a:t>저장하기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 버튼 비활성화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ver</a:t>
            </a:r>
            <a:endParaRPr lang="en-US" altLang="ko-KR" sz="1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50BADE-F2A6-4F3C-A671-32B02BECC6E4}"/>
              </a:ext>
            </a:extLst>
          </p:cNvPr>
          <p:cNvSpPr/>
          <p:nvPr/>
        </p:nvSpPr>
        <p:spPr>
          <a:xfrm>
            <a:off x="4136238" y="4634498"/>
            <a:ext cx="767358" cy="29220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08525A-FD2B-4929-A097-268B10C97DAD}"/>
              </a:ext>
            </a:extLst>
          </p:cNvPr>
          <p:cNvSpPr/>
          <p:nvPr/>
        </p:nvSpPr>
        <p:spPr>
          <a:xfrm>
            <a:off x="8748760" y="4686953"/>
            <a:ext cx="1521532" cy="44928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1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6B57BCBE-22D9-43D1-823D-CC19A274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9" y="1543037"/>
            <a:ext cx="6448425" cy="3905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B9A0F-B855-44C9-A339-C02D8602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ADA36-48BA-4A69-84A4-E2CD5B45CA7A}"/>
              </a:ext>
            </a:extLst>
          </p:cNvPr>
          <p:cNvSpPr txBox="1"/>
          <p:nvPr/>
        </p:nvSpPr>
        <p:spPr>
          <a:xfrm>
            <a:off x="341086" y="921763"/>
            <a:ext cx="36467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Header - </a:t>
            </a:r>
            <a:r>
              <a:rPr lang="ko-KR" altLang="en-US" sz="1400" dirty="0">
                <a:solidFill>
                  <a:srgbClr val="C00000"/>
                </a:solidFill>
              </a:rPr>
              <a:t>로그인 한 경우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971580-57C8-4E8A-BB1A-A8E3B4ACDF1F}"/>
              </a:ext>
            </a:extLst>
          </p:cNvPr>
          <p:cNvSpPr/>
          <p:nvPr/>
        </p:nvSpPr>
        <p:spPr>
          <a:xfrm>
            <a:off x="203200" y="868090"/>
            <a:ext cx="3200400" cy="4103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05A9D6-2F25-4CFD-8E55-FDEC9C5D1402}"/>
              </a:ext>
            </a:extLst>
          </p:cNvPr>
          <p:cNvSpPr/>
          <p:nvPr/>
        </p:nvSpPr>
        <p:spPr>
          <a:xfrm>
            <a:off x="5838755" y="1567209"/>
            <a:ext cx="321244" cy="38732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FF4034-CA9C-49E1-8059-44559792FE0C}"/>
              </a:ext>
            </a:extLst>
          </p:cNvPr>
          <p:cNvSpPr/>
          <p:nvPr/>
        </p:nvSpPr>
        <p:spPr>
          <a:xfrm>
            <a:off x="6215942" y="1562638"/>
            <a:ext cx="567532" cy="36932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77686-56EB-4833-9BAF-8A0643200AFE}"/>
              </a:ext>
            </a:extLst>
          </p:cNvPr>
          <p:cNvSpPr txBox="1"/>
          <p:nvPr/>
        </p:nvSpPr>
        <p:spPr>
          <a:xfrm>
            <a:off x="5612650" y="1226050"/>
            <a:ext cx="311304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0E2F64-DFB2-468B-8B76-047EE2CA45A3}"/>
              </a:ext>
            </a:extLst>
          </p:cNvPr>
          <p:cNvSpPr txBox="1"/>
          <p:nvPr/>
        </p:nvSpPr>
        <p:spPr>
          <a:xfrm>
            <a:off x="6150059" y="1219479"/>
            <a:ext cx="311304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82AB1DC1-0D06-456F-B479-CD04D357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58075"/>
              </p:ext>
            </p:extLst>
          </p:nvPr>
        </p:nvGraphicFramePr>
        <p:xfrm>
          <a:off x="7145020" y="978303"/>
          <a:ext cx="4518685" cy="3477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9396">
                  <a:extLst>
                    <a:ext uri="{9D8B030D-6E8A-4147-A177-3AD203B41FA5}">
                      <a16:colId xmlns:a16="http://schemas.microsoft.com/office/drawing/2014/main" val="1617163740"/>
                    </a:ext>
                  </a:extLst>
                </a:gridCol>
                <a:gridCol w="3709289">
                  <a:extLst>
                    <a:ext uri="{9D8B030D-6E8A-4147-A177-3AD203B41FA5}">
                      <a16:colId xmlns:a16="http://schemas.microsoft.com/office/drawing/2014/main" val="3539272431"/>
                    </a:ext>
                  </a:extLst>
                </a:gridCol>
              </a:tblGrid>
              <a:tr h="25580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 (</a:t>
                      </a:r>
                      <a:r>
                        <a:rPr lang="ko-KR" altLang="en-US" sz="1200" dirty="0"/>
                        <a:t>화면 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508703"/>
                  </a:ext>
                </a:extLst>
              </a:tr>
              <a:tr h="1179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anchor="ctr"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1" dirty="0"/>
                        <a:t>* [</a:t>
                      </a:r>
                      <a:r>
                        <a:rPr lang="ko-KR" altLang="en-US" sz="1100" b="1" dirty="0"/>
                        <a:t>로고</a:t>
                      </a:r>
                      <a:r>
                        <a:rPr lang="en-US" altLang="ko-KR" sz="1100" b="1" dirty="0"/>
                        <a:t>]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b="1" dirty="0" err="1"/>
                        <a:t>클릭시</a:t>
                      </a:r>
                      <a:r>
                        <a:rPr lang="en-US" altLang="ko-KR" sz="1100" dirty="0"/>
                        <a:t> 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100" b="1" dirty="0"/>
                        <a:t>로그인</a:t>
                      </a:r>
                      <a:r>
                        <a:rPr lang="ko-KR" altLang="en-US" sz="1100" dirty="0"/>
                        <a:t> 된 상태라면 </a:t>
                      </a:r>
                      <a:r>
                        <a:rPr lang="en-US" altLang="ko-KR" sz="1100" dirty="0"/>
                        <a:t>-&gt; </a:t>
                      </a:r>
                      <a:r>
                        <a:rPr lang="ko-KR" altLang="en-US" sz="1100" b="1" dirty="0"/>
                        <a:t>메인 </a:t>
                      </a:r>
                      <a:r>
                        <a:rPr lang="en-US" altLang="ko-KR" sz="1100" dirty="0">
                          <a:hlinkClick r:id="rId4" action="ppaction://hlinksldjump"/>
                        </a:rPr>
                        <a:t>[HM-01]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으로 이동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1" dirty="0"/>
                        <a:t>로그아웃</a:t>
                      </a:r>
                      <a:r>
                        <a:rPr lang="ko-KR" altLang="en-US" sz="1100" b="0" dirty="0"/>
                        <a:t> 상태라면 </a:t>
                      </a:r>
                      <a:r>
                        <a:rPr lang="en-US" altLang="ko-KR" sz="1100" b="0" dirty="0"/>
                        <a:t>-&gt; </a:t>
                      </a:r>
                      <a:r>
                        <a:rPr lang="ko-KR" altLang="en-US" sz="1100" b="1" dirty="0"/>
                        <a:t>로그 아웃 상태 메인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>
                          <a:hlinkClick r:id="rId5" action="ppaction://hlinksldjump"/>
                        </a:rPr>
                        <a:t>[HM-02]</a:t>
                      </a:r>
                      <a:r>
                        <a:rPr lang="ko-KR" altLang="en-US" sz="1100" b="0" dirty="0"/>
                        <a:t>으로 이동</a:t>
                      </a:r>
                      <a:endParaRPr lang="en-US" altLang="ko-KR" sz="11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34505"/>
                  </a:ext>
                </a:extLst>
              </a:tr>
              <a:tr h="554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프로필 사진</a:t>
                      </a:r>
                      <a:r>
                        <a:rPr lang="ko-KR" altLang="en-US" sz="1100" dirty="0"/>
                        <a:t> 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b="1" dirty="0"/>
                        <a:t>나의 답변 </a:t>
                      </a:r>
                      <a:r>
                        <a:rPr lang="en-US" altLang="ko-KR" sz="1100" dirty="0"/>
                        <a:t>[</a:t>
                      </a:r>
                      <a:r>
                        <a:rPr lang="en-US" altLang="ko-KR" sz="1100" dirty="0">
                          <a:hlinkClick r:id="rId6" action="ppaction://hlinksldjump"/>
                        </a:rPr>
                        <a:t>HM-AS-01</a:t>
                      </a:r>
                      <a:r>
                        <a:rPr lang="en-US" altLang="ko-KR" sz="1100" dirty="0"/>
                        <a:t>] </a:t>
                      </a:r>
                      <a:r>
                        <a:rPr lang="ko-KR" altLang="en-US" sz="1100" dirty="0"/>
                        <a:t>페이지로 이동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64511"/>
                  </a:ext>
                </a:extLst>
              </a:tr>
              <a:tr h="766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로그아웃</a:t>
                      </a:r>
                      <a:r>
                        <a:rPr lang="ko-KR" altLang="en-US" sz="1100" dirty="0"/>
                        <a:t> 버튼 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b="1" dirty="0"/>
                        <a:t>로그아웃 상태 메인 </a:t>
                      </a:r>
                      <a:r>
                        <a:rPr lang="en-US" altLang="ko-KR" sz="1100" b="0" dirty="0">
                          <a:hlinkClick r:id="rId5" action="ppaction://hlinksldjump"/>
                        </a:rPr>
                        <a:t>[HM-02]</a:t>
                      </a:r>
                      <a:r>
                        <a:rPr lang="ko-KR" altLang="en-US" sz="1100" dirty="0"/>
                        <a:t>로 이동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61862"/>
                  </a:ext>
                </a:extLst>
              </a:tr>
              <a:tr h="703498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로그인</a:t>
                      </a:r>
                      <a:r>
                        <a:rPr lang="ko-KR" altLang="en-US" sz="1100" dirty="0"/>
                        <a:t> 버튼 클릭 시</a:t>
                      </a:r>
                      <a:r>
                        <a:rPr lang="en-US" altLang="ko-KR" sz="1100" dirty="0"/>
                        <a:t>,  </a:t>
                      </a:r>
                      <a:r>
                        <a:rPr lang="ko-KR" altLang="en-US" sz="1100" b="1" dirty="0"/>
                        <a:t>로그인 </a:t>
                      </a:r>
                      <a:r>
                        <a:rPr lang="en-US" altLang="ko-KR" sz="1100" dirty="0">
                          <a:hlinkClick r:id="rId7" action="ppaction://hlinksldjump"/>
                        </a:rPr>
                        <a:t>[HM-LG-01]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페이지 표시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407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AFC8DF8-F1AC-46AB-B828-F4043947BBD3}"/>
              </a:ext>
            </a:extLst>
          </p:cNvPr>
          <p:cNvSpPr txBox="1"/>
          <p:nvPr/>
        </p:nvSpPr>
        <p:spPr>
          <a:xfrm>
            <a:off x="341086" y="2274174"/>
            <a:ext cx="36467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Header – </a:t>
            </a:r>
            <a:r>
              <a:rPr lang="ko-KR" altLang="en-US" sz="1400" dirty="0">
                <a:solidFill>
                  <a:srgbClr val="C00000"/>
                </a:solidFill>
              </a:rPr>
              <a:t>로그아웃 한 경우 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5FF1199-9ECF-41A1-8CDB-2542726F2647}"/>
              </a:ext>
            </a:extLst>
          </p:cNvPr>
          <p:cNvSpPr/>
          <p:nvPr/>
        </p:nvSpPr>
        <p:spPr>
          <a:xfrm>
            <a:off x="203200" y="2220501"/>
            <a:ext cx="3200400" cy="4103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0E1D510-D6CA-441D-AA31-2F75B87856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223" y="2754061"/>
            <a:ext cx="6438900" cy="3619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DC9CA7D-A58D-49D2-A01B-3C1B1A55EEC7}"/>
              </a:ext>
            </a:extLst>
          </p:cNvPr>
          <p:cNvSpPr txBox="1"/>
          <p:nvPr/>
        </p:nvSpPr>
        <p:spPr>
          <a:xfrm>
            <a:off x="6060290" y="2469341"/>
            <a:ext cx="311304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C027A6C-5C03-4CA7-9EA8-CC7D4B0171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273" y="3915537"/>
            <a:ext cx="6419850" cy="4000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24E7CED-1208-4114-8618-1D6D9A85804C}"/>
              </a:ext>
            </a:extLst>
          </p:cNvPr>
          <p:cNvSpPr txBox="1"/>
          <p:nvPr/>
        </p:nvSpPr>
        <p:spPr>
          <a:xfrm>
            <a:off x="341086" y="3432619"/>
            <a:ext cx="36467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Footer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0217591-8179-4372-805F-286459A10D2E}"/>
              </a:ext>
            </a:extLst>
          </p:cNvPr>
          <p:cNvSpPr/>
          <p:nvPr/>
        </p:nvSpPr>
        <p:spPr>
          <a:xfrm>
            <a:off x="203200" y="3378946"/>
            <a:ext cx="3200400" cy="4103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E76732-0373-4881-8AA3-DD3CE42B0E1E}"/>
              </a:ext>
            </a:extLst>
          </p:cNvPr>
          <p:cNvSpPr/>
          <p:nvPr/>
        </p:nvSpPr>
        <p:spPr>
          <a:xfrm>
            <a:off x="6339086" y="2718800"/>
            <a:ext cx="311303" cy="38732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8EA1E28-7C54-4AED-9C6F-C80FC5CB5D98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1042AF-4F83-4A30-BA0F-3A52E346A76C}"/>
              </a:ext>
            </a:extLst>
          </p:cNvPr>
          <p:cNvSpPr txBox="1">
            <a:spLocks/>
          </p:cNvSpPr>
          <p:nvPr/>
        </p:nvSpPr>
        <p:spPr>
          <a:xfrm>
            <a:off x="251757" y="-29123"/>
            <a:ext cx="4132811" cy="682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General Rule </a:t>
            </a:r>
            <a:r>
              <a:rPr lang="ko-KR" altLang="en-US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공통모듈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ABA053-4CF3-4F06-BAB5-0CF66736FE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6850" y="1634896"/>
            <a:ext cx="360099" cy="3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7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91D8D-CB75-4AD8-B564-53932017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D6EFC24-E034-4FC4-98B8-423E90200452}"/>
              </a:ext>
            </a:extLst>
          </p:cNvPr>
          <p:cNvSpPr txBox="1">
            <a:spLocks/>
          </p:cNvSpPr>
          <p:nvPr/>
        </p:nvSpPr>
        <p:spPr>
          <a:xfrm>
            <a:off x="251757" y="206296"/>
            <a:ext cx="2961960" cy="424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A5D7E5-A48D-45F1-919D-DA125ABBC3E2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838125E6-A6E1-4AC3-AC54-3E473BA57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9967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탈출팝업창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22B43D0A-E29F-4E0E-80B7-F70EEDA25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76545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HM-PU-01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395BE76-2284-4E26-A39B-2B37169C5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65569"/>
              </p:ext>
            </p:extLst>
          </p:nvPr>
        </p:nvGraphicFramePr>
        <p:xfrm>
          <a:off x="6182644" y="645533"/>
          <a:ext cx="5398008" cy="14430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81203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816805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34759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5477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확인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1" dirty="0"/>
                        <a:t>아무것도 저장하지 않고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원래 있던 페이지를 탈출한다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5477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취소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팝업창은 사라지고 원래 있던 질문 페이지 그대로 유지한다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38989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058A73C-07CA-45D2-89AC-AF4D17EA6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0" t="31486" r="31513" b="31796"/>
          <a:stretch/>
        </p:blipFill>
        <p:spPr>
          <a:xfrm>
            <a:off x="1379574" y="1464563"/>
            <a:ext cx="3369098" cy="2071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83BF96BC-5D64-4FAA-B497-755AD5471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60" y="3381206"/>
            <a:ext cx="4868487" cy="2997837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8C6C1B1-BC0D-459B-B835-2BC8E584211A}"/>
              </a:ext>
            </a:extLst>
          </p:cNvPr>
          <p:cNvSpPr/>
          <p:nvPr/>
        </p:nvSpPr>
        <p:spPr>
          <a:xfrm>
            <a:off x="2195208" y="2802123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0F1B91-2772-49A6-8BEE-858790B3CB1C}"/>
              </a:ext>
            </a:extLst>
          </p:cNvPr>
          <p:cNvSpPr/>
          <p:nvPr/>
        </p:nvSpPr>
        <p:spPr>
          <a:xfrm>
            <a:off x="3009969" y="2803272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E2650E-CE27-40F4-B223-F153041503CA}"/>
              </a:ext>
            </a:extLst>
          </p:cNvPr>
          <p:cNvSpPr/>
          <p:nvPr/>
        </p:nvSpPr>
        <p:spPr>
          <a:xfrm>
            <a:off x="2305698" y="3048240"/>
            <a:ext cx="700452" cy="31209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CC77F6-764B-4DB5-9CB0-22158AAAEADB}"/>
              </a:ext>
            </a:extLst>
          </p:cNvPr>
          <p:cNvSpPr/>
          <p:nvPr/>
        </p:nvSpPr>
        <p:spPr>
          <a:xfrm>
            <a:off x="3064123" y="3035627"/>
            <a:ext cx="700452" cy="31587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43AD5A5-C19A-4668-A5D6-3F4449B5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7" y="-29123"/>
            <a:ext cx="4132811" cy="682277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Rule </a:t>
            </a:r>
            <a:r>
              <a:rPr lang="ko-KR" alt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공통모듈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5157C-E75D-43FC-92CA-9A7BC1B282CA}"/>
              </a:ext>
            </a:extLst>
          </p:cNvPr>
          <p:cNvSpPr txBox="1"/>
          <p:nvPr/>
        </p:nvSpPr>
        <p:spPr>
          <a:xfrm>
            <a:off x="7159741" y="2863574"/>
            <a:ext cx="327052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팝업창은 화면 정중앙에 위치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670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3C657A-C8F0-410C-836D-30107D75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664707C-6AA6-4D7A-A28C-2ADBA7E662E4}"/>
              </a:ext>
            </a:extLst>
          </p:cNvPr>
          <p:cNvSpPr txBox="1">
            <a:spLocks/>
          </p:cNvSpPr>
          <p:nvPr/>
        </p:nvSpPr>
        <p:spPr>
          <a:xfrm>
            <a:off x="251757" y="86474"/>
            <a:ext cx="2961960" cy="424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Rule </a:t>
            </a:r>
            <a:r>
              <a:rPr lang="ko-KR" alt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공통모듈</a:t>
            </a:r>
            <a:endParaRPr lang="ko-KR" altLang="en-US" sz="1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73AC35-053D-4EEB-8393-657BB3DFA308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4223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ADFF16B1-BBBC-4F3D-85F3-00EDB6F8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25035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저장팝업창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8E69EE6A-1638-447C-990A-55AC8460F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57676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HM-PU-02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74B30C4-A886-408B-92B4-1D8D67E00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74293"/>
              </p:ext>
            </p:extLst>
          </p:nvPr>
        </p:nvGraphicFramePr>
        <p:xfrm>
          <a:off x="6182644" y="648812"/>
          <a:ext cx="5398008" cy="220595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81203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816805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34759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5477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확인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 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/>
                        <a:t>클릭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1" dirty="0"/>
                        <a:t>아무것도 저장하지 않고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dirty="0"/>
                        <a:t>내가 보는 나 페이지일 경우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    - ‘</a:t>
                      </a:r>
                      <a:r>
                        <a:rPr lang="ko-KR" altLang="en-US" sz="1000" b="0" dirty="0"/>
                        <a:t>내가 보는 나 </a:t>
                      </a:r>
                      <a:r>
                        <a:rPr lang="en-US" altLang="ko-KR" sz="1000" b="0" dirty="0"/>
                        <a:t>&gt; </a:t>
                      </a:r>
                      <a:r>
                        <a:rPr lang="ko-KR" altLang="en-US" sz="1000" b="1" dirty="0"/>
                        <a:t>완료화면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2" action="ppaction://hlinksldjump"/>
                        </a:rPr>
                        <a:t>HM-ISM-03</a:t>
                      </a:r>
                      <a:r>
                        <a:rPr lang="en-US" altLang="ko-KR" sz="1000" b="0" dirty="0"/>
                        <a:t>] </a:t>
                      </a:r>
                      <a:r>
                        <a:rPr lang="ko-KR" altLang="en-US" sz="1000" b="0" dirty="0"/>
                        <a:t>으로 이동한다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남이 보는 나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페이지일 경우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    - ‘</a:t>
                      </a:r>
                      <a:r>
                        <a:rPr lang="ko-KR" altLang="en-US" sz="1000" b="0" dirty="0"/>
                        <a:t>남이 보는 나</a:t>
                      </a:r>
                      <a:r>
                        <a:rPr lang="en-US" altLang="ko-KR" sz="1000" b="0" dirty="0"/>
                        <a:t>&gt; </a:t>
                      </a:r>
                      <a:r>
                        <a:rPr lang="ko-KR" altLang="en-US" sz="1000" b="1" dirty="0"/>
                        <a:t>완료화면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dirty="0">
                          <a:hlinkClick r:id="rId3" action="ppaction://hlinksldjump"/>
                        </a:rPr>
                        <a:t>HM-YSM-03</a:t>
                      </a:r>
                      <a:r>
                        <a:rPr lang="en-US" altLang="ko-KR" sz="1000" b="0" dirty="0"/>
                        <a:t>]’</a:t>
                      </a:r>
                      <a:r>
                        <a:rPr lang="ko-KR" altLang="en-US" sz="1000" b="0" dirty="0"/>
                        <a:t> 으로 이동한다</a:t>
                      </a:r>
                      <a:endParaRPr lang="en-US" altLang="ko-KR" sz="10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  ‘</a:t>
                      </a:r>
                      <a:r>
                        <a:rPr lang="ko-KR" altLang="en-US" sz="1000" b="1" dirty="0"/>
                        <a:t>오늘의 성찰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페이지일 경우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    - ‘</a:t>
                      </a:r>
                      <a:r>
                        <a:rPr lang="ko-KR" altLang="en-US" sz="1000" b="0" dirty="0"/>
                        <a:t>오늘의 성찰 </a:t>
                      </a:r>
                      <a:r>
                        <a:rPr lang="en-US" altLang="ko-KR" sz="1000" b="0" dirty="0"/>
                        <a:t>&gt; </a:t>
                      </a:r>
                      <a:r>
                        <a:rPr lang="ko-KR" altLang="en-US" sz="1000" b="1" dirty="0"/>
                        <a:t>확정 화면</a:t>
                      </a:r>
                      <a:r>
                        <a:rPr lang="en-US" altLang="ko-KR" sz="1000" b="0" dirty="0"/>
                        <a:t>[</a:t>
                      </a:r>
                      <a:r>
                        <a:rPr lang="en-US" altLang="ko-KR" sz="1000" b="0" dirty="0">
                          <a:hlinkClick r:id="rId4" action="ppaction://hlinksldjump"/>
                        </a:rPr>
                        <a:t>HM-RF-03</a:t>
                      </a:r>
                      <a:r>
                        <a:rPr lang="en-US" altLang="ko-KR" sz="1000" b="0" dirty="0"/>
                        <a:t>]’</a:t>
                      </a:r>
                      <a:r>
                        <a:rPr lang="ko-KR" altLang="en-US" sz="1000" b="0" dirty="0"/>
                        <a:t>으로 이동한다</a:t>
                      </a:r>
                      <a:r>
                        <a:rPr lang="en-US" altLang="ko-KR" sz="1000" b="0" dirty="0"/>
                        <a:t>.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5477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취소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팝업창은 사라지고 원래 있던 질문 페이지 그대로 유지한다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38989"/>
                  </a:ext>
                </a:extLst>
              </a:tr>
            </a:tbl>
          </a:graphicData>
        </a:graphic>
      </p:graphicFrame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5FA18B7-E11F-4B92-977F-5EA85E15A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15" y="3568001"/>
            <a:ext cx="4805976" cy="281104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14DCDB4E-166D-40BD-88D0-C2EABE68A4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6" t="34737" r="31465" b="28647"/>
          <a:stretch/>
        </p:blipFill>
        <p:spPr>
          <a:xfrm>
            <a:off x="1505599" y="1552759"/>
            <a:ext cx="3243073" cy="1876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EA6EC54-B771-4220-8B3F-339A17805F34}"/>
              </a:ext>
            </a:extLst>
          </p:cNvPr>
          <p:cNvSpPr/>
          <p:nvPr/>
        </p:nvSpPr>
        <p:spPr>
          <a:xfrm>
            <a:off x="2302687" y="2756896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BCD67A-A029-4D92-BB2D-79C4FBF0627A}"/>
              </a:ext>
            </a:extLst>
          </p:cNvPr>
          <p:cNvSpPr/>
          <p:nvPr/>
        </p:nvSpPr>
        <p:spPr>
          <a:xfrm>
            <a:off x="3117448" y="2758045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B7BBA8-694A-4CB5-A3DF-08E74923DEE0}"/>
              </a:ext>
            </a:extLst>
          </p:cNvPr>
          <p:cNvSpPr/>
          <p:nvPr/>
        </p:nvSpPr>
        <p:spPr>
          <a:xfrm>
            <a:off x="2413177" y="3003013"/>
            <a:ext cx="700452" cy="31209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4297B5-4433-4CFA-A013-09278ECE5612}"/>
              </a:ext>
            </a:extLst>
          </p:cNvPr>
          <p:cNvSpPr/>
          <p:nvPr/>
        </p:nvSpPr>
        <p:spPr>
          <a:xfrm>
            <a:off x="3171602" y="2990400"/>
            <a:ext cx="700452" cy="31587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3A094-1F6F-4361-B2F7-9E3B3D148A22}"/>
              </a:ext>
            </a:extLst>
          </p:cNvPr>
          <p:cNvSpPr txBox="1"/>
          <p:nvPr/>
        </p:nvSpPr>
        <p:spPr>
          <a:xfrm>
            <a:off x="7159740" y="3059668"/>
            <a:ext cx="327052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팝업창은 화면 정중앙에 위치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7DC29-F2C5-46AF-870A-9DD727FD8302}"/>
              </a:ext>
            </a:extLst>
          </p:cNvPr>
          <p:cNvSpPr txBox="1"/>
          <p:nvPr/>
        </p:nvSpPr>
        <p:spPr>
          <a:xfrm>
            <a:off x="2095217" y="2247279"/>
            <a:ext cx="2206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저장하시겠습니까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5B236-3B42-4547-B4C8-3F00363D7547}"/>
              </a:ext>
            </a:extLst>
          </p:cNvPr>
          <p:cNvSpPr txBox="1"/>
          <p:nvPr/>
        </p:nvSpPr>
        <p:spPr>
          <a:xfrm>
            <a:off x="8255933" y="4893966"/>
            <a:ext cx="107814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저장하시겠습니까</a:t>
            </a:r>
            <a:r>
              <a:rPr lang="en-US" altLang="ko-KR" sz="900" b="1" dirty="0"/>
              <a:t>?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4215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E7AFA-9B30-47BC-9638-33B90F7A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F436F-82BC-4215-A104-64B326FB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2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9F39264-C72F-4738-B745-5EC617FE8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8" y="1161235"/>
            <a:ext cx="6743846" cy="44754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333CFE2-1543-422B-8A15-149878645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37203"/>
              </p:ext>
            </p:extLst>
          </p:nvPr>
        </p:nvGraphicFramePr>
        <p:xfrm>
          <a:off x="7236786" y="640191"/>
          <a:ext cx="4586914" cy="12138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03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156542">
                  <a:extLst>
                    <a:ext uri="{9D8B030D-6E8A-4147-A177-3AD203B41FA5}">
                      <a16:colId xmlns:a16="http://schemas.microsoft.com/office/drawing/2014/main" val="343278956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Function 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96242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/>
                        <a:t>＊ 메인 홈 페이지 타이틀 </a:t>
                      </a:r>
                      <a:r>
                        <a:rPr lang="ko-KR" altLang="en-US" sz="1000" b="1" dirty="0" err="1"/>
                        <a:t>영억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/>
                        <a:t>화면에 타이틀과 부연설명을 표시한다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4B2342-8747-4161-818E-7067AD88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1191-A9D0-47C1-A711-07BB11DBD34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D49D128-DCAB-4847-9FEF-2C646FF4C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99922"/>
              </p:ext>
            </p:extLst>
          </p:nvPr>
        </p:nvGraphicFramePr>
        <p:xfrm>
          <a:off x="251757" y="648812"/>
          <a:ext cx="306294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2317843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16" name="표 14">
            <a:extLst>
              <a:ext uri="{FF2B5EF4-FFF2-40B4-BE49-F238E27FC236}">
                <a16:creationId xmlns:a16="http://schemas.microsoft.com/office/drawing/2014/main" id="{19CB9205-71AF-49A4-9478-2403EE4E9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59715"/>
              </p:ext>
            </p:extLst>
          </p:nvPr>
        </p:nvGraphicFramePr>
        <p:xfrm>
          <a:off x="3452551" y="648812"/>
          <a:ext cx="2556807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1371">
                  <a:extLst>
                    <a:ext uri="{9D8B030D-6E8A-4147-A177-3AD203B41FA5}">
                      <a16:colId xmlns:a16="http://schemas.microsoft.com/office/drawing/2014/main" val="3676565178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528270755"/>
                    </a:ext>
                  </a:extLst>
                </a:gridCol>
              </a:tblGrid>
              <a:tr h="20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HM-01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1632"/>
                  </a:ext>
                </a:extLst>
              </a:tr>
            </a:tbl>
          </a:graphicData>
        </a:graphic>
      </p:graphicFrame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C31C854D-0F68-41F1-A8D2-39CDA2C38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12823"/>
              </p:ext>
            </p:extLst>
          </p:nvPr>
        </p:nvGraphicFramePr>
        <p:xfrm>
          <a:off x="7236786" y="2278194"/>
          <a:ext cx="4586914" cy="202638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872">
                  <a:extLst>
                    <a:ext uri="{9D8B030D-6E8A-4147-A177-3AD203B41FA5}">
                      <a16:colId xmlns:a16="http://schemas.microsoft.com/office/drawing/2014/main" val="2773073143"/>
                    </a:ext>
                  </a:extLst>
                </a:gridCol>
                <a:gridCol w="4093042">
                  <a:extLst>
                    <a:ext uri="{9D8B030D-6E8A-4147-A177-3AD203B41FA5}">
                      <a16:colId xmlns:a16="http://schemas.microsoft.com/office/drawing/2014/main" val="405943644"/>
                    </a:ext>
                  </a:extLst>
                </a:gridCol>
              </a:tblGrid>
              <a:tr h="2506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Button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8530"/>
                  </a:ext>
                </a:extLst>
              </a:tr>
              <a:tr h="46908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A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나</a:t>
                      </a:r>
                      <a:r>
                        <a:rPr lang="en-US" altLang="ko-KR" sz="1000" b="1" dirty="0"/>
                        <a:t>]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클릭하면 내가 보는 나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3" action="ppaction://hlinksldjump"/>
                        </a:rPr>
                        <a:t>HM-ISM-01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 페이지로 이동합니다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00122"/>
                  </a:ext>
                </a:extLst>
              </a:tr>
              <a:tr h="46995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   </a:t>
                      </a:r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남</a:t>
                      </a:r>
                      <a:r>
                        <a:rPr lang="en-US" altLang="ko-KR" sz="1000" b="1" dirty="0"/>
                        <a:t>]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   </a:t>
                      </a:r>
                      <a:r>
                        <a:rPr lang="ko-KR" altLang="en-US" sz="1000" dirty="0"/>
                        <a:t>클릭하면 남이 보는 나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4" action="ppaction://hlinksldjump"/>
                        </a:rPr>
                        <a:t>HM-YSM-01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 페이지로 이동한다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81385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C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경험</a:t>
                      </a:r>
                      <a:r>
                        <a:rPr lang="en-US" altLang="ko-KR" sz="1000" b="1" dirty="0"/>
                        <a:t>]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클릭하면 내가 한 경험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5" action="ppaction://hlinksldjump"/>
                        </a:rPr>
                        <a:t>HM-EXP-01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 페이지로 이동한다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86575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1" dirty="0"/>
                        <a:t>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성찰</a:t>
                      </a:r>
                      <a:r>
                        <a:rPr lang="en-US" altLang="ko-KR" sz="1000" b="1" dirty="0"/>
                        <a:t>] </a:t>
                      </a:r>
                      <a:r>
                        <a:rPr lang="ko-KR" altLang="en-US" sz="1000" b="1" dirty="0"/>
                        <a:t>버튼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클릭하면 오늘의 성찰 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>
                          <a:hlinkClick r:id="rId6" action="ppaction://hlinksldjump"/>
                        </a:rPr>
                        <a:t>HM-RF-01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 페이지로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03886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185C5AE4-F807-4E75-8827-8660776A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7" y="-47024"/>
            <a:ext cx="4132811" cy="682277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설계서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(HM-01)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A0BAEE2-7B42-4DEA-ADFC-3B8A1E1B1B56}"/>
              </a:ext>
            </a:extLst>
          </p:cNvPr>
          <p:cNvCxnSpPr>
            <a:cxnSpLocks/>
          </p:cNvCxnSpPr>
          <p:nvPr/>
        </p:nvCxnSpPr>
        <p:spPr>
          <a:xfrm>
            <a:off x="251757" y="478957"/>
            <a:ext cx="1157194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BB9810-2DAF-449C-8EA3-6BB93D187F52}"/>
              </a:ext>
            </a:extLst>
          </p:cNvPr>
          <p:cNvSpPr/>
          <p:nvPr/>
        </p:nvSpPr>
        <p:spPr>
          <a:xfrm>
            <a:off x="5447254" y="2510838"/>
            <a:ext cx="699432" cy="632924"/>
          </a:xfrm>
          <a:prstGeom prst="rect">
            <a:avLst/>
          </a:prstGeom>
          <a:noFill/>
          <a:ln w="28575">
            <a:solidFill>
              <a:srgbClr val="FD6B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E77383-E0E5-4DDA-9B45-DA54A3A6CB0A}"/>
              </a:ext>
            </a:extLst>
          </p:cNvPr>
          <p:cNvSpPr/>
          <p:nvPr/>
        </p:nvSpPr>
        <p:spPr>
          <a:xfrm>
            <a:off x="5426632" y="3399471"/>
            <a:ext cx="720054" cy="632924"/>
          </a:xfrm>
          <a:prstGeom prst="rect">
            <a:avLst/>
          </a:prstGeom>
          <a:noFill/>
          <a:ln w="28575">
            <a:solidFill>
              <a:srgbClr val="FD6B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E5C1D6-9AAF-4490-B075-EE81D4857D62}"/>
              </a:ext>
            </a:extLst>
          </p:cNvPr>
          <p:cNvSpPr/>
          <p:nvPr/>
        </p:nvSpPr>
        <p:spPr>
          <a:xfrm>
            <a:off x="4516775" y="2510838"/>
            <a:ext cx="699432" cy="632924"/>
          </a:xfrm>
          <a:prstGeom prst="rect">
            <a:avLst/>
          </a:prstGeom>
          <a:noFill/>
          <a:ln w="28575">
            <a:solidFill>
              <a:srgbClr val="FD6B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256086-50A7-433A-92E6-8A8D35B28DCF}"/>
              </a:ext>
            </a:extLst>
          </p:cNvPr>
          <p:cNvSpPr/>
          <p:nvPr/>
        </p:nvSpPr>
        <p:spPr>
          <a:xfrm>
            <a:off x="4516775" y="3399470"/>
            <a:ext cx="699432" cy="632924"/>
          </a:xfrm>
          <a:prstGeom prst="rect">
            <a:avLst/>
          </a:prstGeom>
          <a:noFill/>
          <a:ln w="28575">
            <a:solidFill>
              <a:srgbClr val="FD6B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51608F2-5631-4C47-88B6-CFD4EF2753A4}"/>
              </a:ext>
            </a:extLst>
          </p:cNvPr>
          <p:cNvSpPr/>
          <p:nvPr/>
        </p:nvSpPr>
        <p:spPr>
          <a:xfrm>
            <a:off x="309339" y="2278194"/>
            <a:ext cx="3810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54FBBEA-E3C4-4B49-9086-F38FCE2D9A4A}"/>
              </a:ext>
            </a:extLst>
          </p:cNvPr>
          <p:cNvSpPr/>
          <p:nvPr/>
        </p:nvSpPr>
        <p:spPr>
          <a:xfrm>
            <a:off x="4406285" y="2404158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8A185D8-1E2D-46C3-B9D7-7A74F6413EF1}"/>
              </a:ext>
            </a:extLst>
          </p:cNvPr>
          <p:cNvSpPr/>
          <p:nvPr/>
        </p:nvSpPr>
        <p:spPr>
          <a:xfrm>
            <a:off x="5316142" y="2404158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3C0755F-4BBE-450B-B0AC-649B2705C60C}"/>
              </a:ext>
            </a:extLst>
          </p:cNvPr>
          <p:cNvSpPr/>
          <p:nvPr/>
        </p:nvSpPr>
        <p:spPr>
          <a:xfrm>
            <a:off x="4384568" y="3275185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B1D3000-8281-4372-84B5-9421A476DFC5}"/>
              </a:ext>
            </a:extLst>
          </p:cNvPr>
          <p:cNvSpPr/>
          <p:nvPr/>
        </p:nvSpPr>
        <p:spPr>
          <a:xfrm>
            <a:off x="5316142" y="3275185"/>
            <a:ext cx="220980" cy="213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87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5554</TotalTime>
  <Words>4041</Words>
  <Application>Microsoft Office PowerPoint</Application>
  <PresentationFormat>와이드스크린</PresentationFormat>
  <Paragraphs>1056</Paragraphs>
  <Slides>43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큐알라</vt:lpstr>
      <vt:lpstr>Document History</vt:lpstr>
      <vt:lpstr>Index</vt:lpstr>
      <vt:lpstr>Information Architecture</vt:lpstr>
      <vt:lpstr>PowerPoint 프레젠테이션</vt:lpstr>
      <vt:lpstr>General Rule 공통모듈</vt:lpstr>
      <vt:lpstr>PowerPoint 프레젠테이션</vt:lpstr>
      <vt:lpstr>Main</vt:lpstr>
      <vt:lpstr>화면 설계서(HM-01)</vt:lpstr>
      <vt:lpstr>화면 설계서(HM-02)</vt:lpstr>
      <vt:lpstr>로그인, 회원가입 폼</vt:lpstr>
      <vt:lpstr>화면 설계서(HM-LG-01)</vt:lpstr>
      <vt:lpstr>화면설계서(HM-SU-01)</vt:lpstr>
      <vt:lpstr>화면설계서(HM-SU-02)</vt:lpstr>
      <vt:lpstr>내가 보는 나</vt:lpstr>
      <vt:lpstr>화면 설계서(HM-ISM-01) </vt:lpstr>
      <vt:lpstr>화면 설계서(HM-ISM-02) </vt:lpstr>
      <vt:lpstr>PowerPoint 프레젠테이션</vt:lpstr>
      <vt:lpstr>PowerPoint 프레젠테이션</vt:lpstr>
      <vt:lpstr>남이 보는 나</vt:lpstr>
      <vt:lpstr>화면 설계서(HM-YSM-01) </vt:lpstr>
      <vt:lpstr>화면 설계서(HM-YSM-02) </vt:lpstr>
      <vt:lpstr>PowerPoint 프레젠테이션</vt:lpstr>
      <vt:lpstr>PowerPoint 프레젠테이션</vt:lpstr>
      <vt:lpstr>나의 경험</vt:lpstr>
      <vt:lpstr>화면 설계서(HM-EXP-01) </vt:lpstr>
      <vt:lpstr>화면 설계서(HM-EXP-02) </vt:lpstr>
      <vt:lpstr>화면 설계서(HM-EXP-03)</vt:lpstr>
      <vt:lpstr>PowerPoint 프레젠테이션</vt:lpstr>
      <vt:lpstr>PowerPoint 프레젠테이션</vt:lpstr>
      <vt:lpstr>오늘의 성찰</vt:lpstr>
      <vt:lpstr>화면설계서(HM-RF-01)</vt:lpstr>
      <vt:lpstr>화면설계서(HM-RF-02)</vt:lpstr>
      <vt:lpstr>화면설계서(HM-RF-03)</vt:lpstr>
      <vt:lpstr>화면설계서(HM-RF-04)</vt:lpstr>
      <vt:lpstr>화면설계서(HM-RF-05)</vt:lpstr>
      <vt:lpstr>나의 답변</vt:lpstr>
      <vt:lpstr>화면설계서(HM-AS-01)</vt:lpstr>
      <vt:lpstr>화면설계서(HM-AS-01)</vt:lpstr>
      <vt:lpstr>화면설계서(HM-AS-02)</vt:lpstr>
      <vt:lpstr>계정</vt:lpstr>
      <vt:lpstr>화면설계서(HM-AC-01)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큐알라</dc:title>
  <dc:creator>황현정</dc:creator>
  <cp:lastModifiedBy>황현정</cp:lastModifiedBy>
  <cp:revision>200</cp:revision>
  <dcterms:created xsi:type="dcterms:W3CDTF">2020-09-09T12:54:08Z</dcterms:created>
  <dcterms:modified xsi:type="dcterms:W3CDTF">2020-09-25T06:54:01Z</dcterms:modified>
</cp:coreProperties>
</file>