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9.png"/><Relationship Id="rId3" Type="http://schemas.openxmlformats.org/officeDocument/2006/relationships/image" Target="../media/image330.png"/><Relationship Id="rId4" Type="http://schemas.openxmlformats.org/officeDocument/2006/relationships/image" Target="../media/image331.png"/><Relationship Id="rId5" Type="http://schemas.openxmlformats.org/officeDocument/2006/relationships/image" Target="../media/image332.png"/><Relationship Id="rId6" Type="http://schemas.openxmlformats.org/officeDocument/2006/relationships/image" Target="../media/image333.png"/><Relationship Id="rId7" Type="http://schemas.openxmlformats.org/officeDocument/2006/relationships/image" Target="../media/image334.png"/><Relationship Id="rId8" Type="http://schemas.openxmlformats.org/officeDocument/2006/relationships/image" Target="../media/image335.png"/><Relationship Id="rId9" Type="http://schemas.openxmlformats.org/officeDocument/2006/relationships/image" Target="../media/image336.png"/><Relationship Id="rId10" Type="http://schemas.openxmlformats.org/officeDocument/2006/relationships/image" Target="../media/image337.png"/><Relationship Id="rId11" Type="http://schemas.openxmlformats.org/officeDocument/2006/relationships/image" Target="../media/image338.png"/><Relationship Id="rId12" Type="http://schemas.openxmlformats.org/officeDocument/2006/relationships/image" Target="../media/image339.png"/><Relationship Id="rId13" Type="http://schemas.openxmlformats.org/officeDocument/2006/relationships/image" Target="../media/image340.png"/><Relationship Id="rId14" Type="http://schemas.openxmlformats.org/officeDocument/2006/relationships/image" Target="../media/image341.png"/><Relationship Id="rId15" Type="http://schemas.openxmlformats.org/officeDocument/2006/relationships/image" Target="../media/image342.png"/><Relationship Id="rId16" Type="http://schemas.openxmlformats.org/officeDocument/2006/relationships/image" Target="../media/image343.png"/><Relationship Id="rId17" Type="http://schemas.openxmlformats.org/officeDocument/2006/relationships/image" Target="../media/image344.png"/><Relationship Id="rId18" Type="http://schemas.openxmlformats.org/officeDocument/2006/relationships/image" Target="../media/image345.png"/><Relationship Id="rId19" Type="http://schemas.openxmlformats.org/officeDocument/2006/relationships/image" Target="../media/image346.png"/><Relationship Id="rId20" Type="http://schemas.openxmlformats.org/officeDocument/2006/relationships/image" Target="../media/image347.png"/><Relationship Id="rId21" Type="http://schemas.openxmlformats.org/officeDocument/2006/relationships/image" Target="../media/image348.png"/><Relationship Id="rId22" Type="http://schemas.openxmlformats.org/officeDocument/2006/relationships/image" Target="../media/image349.png"/><Relationship Id="rId23" Type="http://schemas.openxmlformats.org/officeDocument/2006/relationships/image" Target="../media/image350.png"/><Relationship Id="rId24" Type="http://schemas.openxmlformats.org/officeDocument/2006/relationships/image" Target="../media/image351.png"/><Relationship Id="rId25" Type="http://schemas.openxmlformats.org/officeDocument/2006/relationships/image" Target="../media/image352.png"/><Relationship Id="rId26" Type="http://schemas.openxmlformats.org/officeDocument/2006/relationships/image" Target="../media/image353.png"/><Relationship Id="rId27" Type="http://schemas.openxmlformats.org/officeDocument/2006/relationships/image" Target="../media/image354.png"/><Relationship Id="rId28" Type="http://schemas.openxmlformats.org/officeDocument/2006/relationships/image" Target="../media/image355.png"/><Relationship Id="rId29" Type="http://schemas.openxmlformats.org/officeDocument/2006/relationships/image" Target="../media/image356.png"/><Relationship Id="rId30" Type="http://schemas.openxmlformats.org/officeDocument/2006/relationships/image" Target="../media/image357.png"/><Relationship Id="rId31" Type="http://schemas.openxmlformats.org/officeDocument/2006/relationships/image" Target="../media/image358.png"/><Relationship Id="rId32" Type="http://schemas.openxmlformats.org/officeDocument/2006/relationships/image" Target="../media/image359.png"/><Relationship Id="rId33" Type="http://schemas.openxmlformats.org/officeDocument/2006/relationships/image" Target="../media/image360.png"/><Relationship Id="rId34" Type="http://schemas.openxmlformats.org/officeDocument/2006/relationships/image" Target="../media/image361.png"/><Relationship Id="rId35" Type="http://schemas.openxmlformats.org/officeDocument/2006/relationships/image" Target="../media/image362.png"/><Relationship Id="rId36" Type="http://schemas.openxmlformats.org/officeDocument/2006/relationships/image" Target="../media/image363.png"/><Relationship Id="rId37" Type="http://schemas.openxmlformats.org/officeDocument/2006/relationships/image" Target="../media/image364.png"/><Relationship Id="rId38" Type="http://schemas.openxmlformats.org/officeDocument/2006/relationships/image" Target="../media/image365.png"/><Relationship Id="rId39" Type="http://schemas.openxmlformats.org/officeDocument/2006/relationships/image" Target="../media/image366.png"/><Relationship Id="rId40" Type="http://schemas.openxmlformats.org/officeDocument/2006/relationships/image" Target="../media/image367.png"/><Relationship Id="rId41" Type="http://schemas.openxmlformats.org/officeDocument/2006/relationships/image" Target="../media/image368.png"/><Relationship Id="rId42" Type="http://schemas.openxmlformats.org/officeDocument/2006/relationships/image" Target="../media/image369.png"/><Relationship Id="rId43" Type="http://schemas.openxmlformats.org/officeDocument/2006/relationships/image" Target="../media/image370.png"/><Relationship Id="rId44" Type="http://schemas.openxmlformats.org/officeDocument/2006/relationships/image" Target="../media/image371.png"/><Relationship Id="rId45" Type="http://schemas.openxmlformats.org/officeDocument/2006/relationships/image" Target="../media/image372.png"/><Relationship Id="rId46" Type="http://schemas.openxmlformats.org/officeDocument/2006/relationships/image" Target="../media/image373.png"/><Relationship Id="rId47" Type="http://schemas.openxmlformats.org/officeDocument/2006/relationships/image" Target="../media/image374.png"/><Relationship Id="rId48" Type="http://schemas.openxmlformats.org/officeDocument/2006/relationships/image" Target="../media/image375.png"/><Relationship Id="rId49" Type="http://schemas.openxmlformats.org/officeDocument/2006/relationships/image" Target="../media/image376.png"/><Relationship Id="rId50" Type="http://schemas.openxmlformats.org/officeDocument/2006/relationships/image" Target="../media/image377.png"/><Relationship Id="rId51" Type="http://schemas.openxmlformats.org/officeDocument/2006/relationships/image" Target="../media/image378.png"/><Relationship Id="rId52" Type="http://schemas.openxmlformats.org/officeDocument/2006/relationships/image" Target="../media/image379.png"/><Relationship Id="rId53" Type="http://schemas.openxmlformats.org/officeDocument/2006/relationships/image" Target="../media/image380.png"/><Relationship Id="rId54" Type="http://schemas.openxmlformats.org/officeDocument/2006/relationships/image" Target="../media/image38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2.png"/><Relationship Id="rId3" Type="http://schemas.openxmlformats.org/officeDocument/2006/relationships/image" Target="../media/image383.png"/><Relationship Id="rId4" Type="http://schemas.openxmlformats.org/officeDocument/2006/relationships/image" Target="../media/image384.png"/><Relationship Id="rId5" Type="http://schemas.openxmlformats.org/officeDocument/2006/relationships/image" Target="../media/image385.png"/><Relationship Id="rId6" Type="http://schemas.openxmlformats.org/officeDocument/2006/relationships/image" Target="../media/image386.png"/><Relationship Id="rId7" Type="http://schemas.openxmlformats.org/officeDocument/2006/relationships/image" Target="../media/image387.png"/><Relationship Id="rId8" Type="http://schemas.openxmlformats.org/officeDocument/2006/relationships/image" Target="../media/image388.png"/><Relationship Id="rId9" Type="http://schemas.openxmlformats.org/officeDocument/2006/relationships/image" Target="../media/image389.png"/><Relationship Id="rId10" Type="http://schemas.openxmlformats.org/officeDocument/2006/relationships/image" Target="../media/image390.png"/><Relationship Id="rId11" Type="http://schemas.openxmlformats.org/officeDocument/2006/relationships/image" Target="../media/image391.png"/><Relationship Id="rId12" Type="http://schemas.openxmlformats.org/officeDocument/2006/relationships/image" Target="../media/image392.png"/><Relationship Id="rId13" Type="http://schemas.openxmlformats.org/officeDocument/2006/relationships/image" Target="../media/image393.png"/><Relationship Id="rId14" Type="http://schemas.openxmlformats.org/officeDocument/2006/relationships/image" Target="../media/image394.png"/><Relationship Id="rId15" Type="http://schemas.openxmlformats.org/officeDocument/2006/relationships/image" Target="../media/image395.png"/><Relationship Id="rId16" Type="http://schemas.openxmlformats.org/officeDocument/2006/relationships/image" Target="../media/image396.png"/><Relationship Id="rId17" Type="http://schemas.openxmlformats.org/officeDocument/2006/relationships/image" Target="../media/image397.png"/><Relationship Id="rId18" Type="http://schemas.openxmlformats.org/officeDocument/2006/relationships/image" Target="../media/image398.png"/><Relationship Id="rId19" Type="http://schemas.openxmlformats.org/officeDocument/2006/relationships/image" Target="../media/image399.png"/><Relationship Id="rId20" Type="http://schemas.openxmlformats.org/officeDocument/2006/relationships/image" Target="../media/image400.png"/><Relationship Id="rId21" Type="http://schemas.openxmlformats.org/officeDocument/2006/relationships/image" Target="../media/image401.png"/><Relationship Id="rId22" Type="http://schemas.openxmlformats.org/officeDocument/2006/relationships/image" Target="../media/image402.png"/><Relationship Id="rId23" Type="http://schemas.openxmlformats.org/officeDocument/2006/relationships/image" Target="../media/image403.png"/><Relationship Id="rId24" Type="http://schemas.openxmlformats.org/officeDocument/2006/relationships/image" Target="../media/image404.png"/><Relationship Id="rId25" Type="http://schemas.openxmlformats.org/officeDocument/2006/relationships/image" Target="../media/image405.png"/><Relationship Id="rId26" Type="http://schemas.openxmlformats.org/officeDocument/2006/relationships/image" Target="../media/image406.png"/><Relationship Id="rId27" Type="http://schemas.openxmlformats.org/officeDocument/2006/relationships/image" Target="../media/image407.png"/><Relationship Id="rId28" Type="http://schemas.openxmlformats.org/officeDocument/2006/relationships/image" Target="../media/image408.png"/><Relationship Id="rId29" Type="http://schemas.openxmlformats.org/officeDocument/2006/relationships/image" Target="../media/image409.png"/><Relationship Id="rId30" Type="http://schemas.openxmlformats.org/officeDocument/2006/relationships/image" Target="../media/image410.png"/><Relationship Id="rId31" Type="http://schemas.openxmlformats.org/officeDocument/2006/relationships/image" Target="../media/image411.png"/><Relationship Id="rId32" Type="http://schemas.openxmlformats.org/officeDocument/2006/relationships/image" Target="../media/image412.png"/><Relationship Id="rId33" Type="http://schemas.openxmlformats.org/officeDocument/2006/relationships/image" Target="../media/image413.png"/><Relationship Id="rId34" Type="http://schemas.openxmlformats.org/officeDocument/2006/relationships/image" Target="../media/image414.png"/><Relationship Id="rId35" Type="http://schemas.openxmlformats.org/officeDocument/2006/relationships/image" Target="../media/image415.png"/><Relationship Id="rId36" Type="http://schemas.openxmlformats.org/officeDocument/2006/relationships/image" Target="../media/image416.png"/><Relationship Id="rId37" Type="http://schemas.openxmlformats.org/officeDocument/2006/relationships/image" Target="../media/image417.png"/><Relationship Id="rId38" Type="http://schemas.openxmlformats.org/officeDocument/2006/relationships/image" Target="../media/image418.png"/><Relationship Id="rId39" Type="http://schemas.openxmlformats.org/officeDocument/2006/relationships/image" Target="../media/image419.png"/><Relationship Id="rId40" Type="http://schemas.openxmlformats.org/officeDocument/2006/relationships/image" Target="../media/image420.png"/><Relationship Id="rId41" Type="http://schemas.openxmlformats.org/officeDocument/2006/relationships/image" Target="../media/image421.png"/><Relationship Id="rId42" Type="http://schemas.openxmlformats.org/officeDocument/2006/relationships/image" Target="../media/image422.png"/><Relationship Id="rId43" Type="http://schemas.openxmlformats.org/officeDocument/2006/relationships/image" Target="../media/image423.png"/><Relationship Id="rId44" Type="http://schemas.openxmlformats.org/officeDocument/2006/relationships/image" Target="../media/image424.png"/><Relationship Id="rId45" Type="http://schemas.openxmlformats.org/officeDocument/2006/relationships/image" Target="../media/image425.png"/><Relationship Id="rId46" Type="http://schemas.openxmlformats.org/officeDocument/2006/relationships/image" Target="../media/image426.png"/><Relationship Id="rId47" Type="http://schemas.openxmlformats.org/officeDocument/2006/relationships/image" Target="../media/image427.png"/><Relationship Id="rId48" Type="http://schemas.openxmlformats.org/officeDocument/2006/relationships/image" Target="../media/image428.png"/><Relationship Id="rId49" Type="http://schemas.openxmlformats.org/officeDocument/2006/relationships/image" Target="../media/image429.png"/><Relationship Id="rId50" Type="http://schemas.openxmlformats.org/officeDocument/2006/relationships/image" Target="../media/image430.png"/><Relationship Id="rId51" Type="http://schemas.openxmlformats.org/officeDocument/2006/relationships/image" Target="../media/image431.png"/><Relationship Id="rId52" Type="http://schemas.openxmlformats.org/officeDocument/2006/relationships/image" Target="../media/image432.png"/><Relationship Id="rId53" Type="http://schemas.openxmlformats.org/officeDocument/2006/relationships/image" Target="../media/image433.png"/><Relationship Id="rId54" Type="http://schemas.openxmlformats.org/officeDocument/2006/relationships/image" Target="../media/image434.png"/><Relationship Id="rId55" Type="http://schemas.openxmlformats.org/officeDocument/2006/relationships/image" Target="../media/image435.png"/><Relationship Id="rId56" Type="http://schemas.openxmlformats.org/officeDocument/2006/relationships/image" Target="../media/image436.png"/><Relationship Id="rId57" Type="http://schemas.openxmlformats.org/officeDocument/2006/relationships/image" Target="../media/image43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8.png"/><Relationship Id="rId3" Type="http://schemas.openxmlformats.org/officeDocument/2006/relationships/image" Target="../media/image439.png"/><Relationship Id="rId4" Type="http://schemas.openxmlformats.org/officeDocument/2006/relationships/image" Target="../media/image440.png"/><Relationship Id="rId5" Type="http://schemas.openxmlformats.org/officeDocument/2006/relationships/image" Target="../media/image441.png"/><Relationship Id="rId6" Type="http://schemas.openxmlformats.org/officeDocument/2006/relationships/image" Target="../media/image442.png"/><Relationship Id="rId7" Type="http://schemas.openxmlformats.org/officeDocument/2006/relationships/image" Target="../media/image443.png"/><Relationship Id="rId8" Type="http://schemas.openxmlformats.org/officeDocument/2006/relationships/image" Target="../media/image444.png"/><Relationship Id="rId9" Type="http://schemas.openxmlformats.org/officeDocument/2006/relationships/image" Target="../media/image445.png"/><Relationship Id="rId10" Type="http://schemas.openxmlformats.org/officeDocument/2006/relationships/image" Target="../media/image446.png"/><Relationship Id="rId11" Type="http://schemas.openxmlformats.org/officeDocument/2006/relationships/image" Target="../media/image447.png"/><Relationship Id="rId12" Type="http://schemas.openxmlformats.org/officeDocument/2006/relationships/image" Target="../media/image448.png"/><Relationship Id="rId13" Type="http://schemas.openxmlformats.org/officeDocument/2006/relationships/image" Target="../media/image449.png"/><Relationship Id="rId14" Type="http://schemas.openxmlformats.org/officeDocument/2006/relationships/image" Target="../media/image450.png"/><Relationship Id="rId15" Type="http://schemas.openxmlformats.org/officeDocument/2006/relationships/image" Target="../media/image451.png"/><Relationship Id="rId16" Type="http://schemas.openxmlformats.org/officeDocument/2006/relationships/image" Target="../media/image452.png"/><Relationship Id="rId17" Type="http://schemas.openxmlformats.org/officeDocument/2006/relationships/image" Target="../media/image453.png"/><Relationship Id="rId18" Type="http://schemas.openxmlformats.org/officeDocument/2006/relationships/image" Target="../media/image454.png"/><Relationship Id="rId19" Type="http://schemas.openxmlformats.org/officeDocument/2006/relationships/image" Target="../media/image455.png"/><Relationship Id="rId20" Type="http://schemas.openxmlformats.org/officeDocument/2006/relationships/image" Target="../media/image456.png"/><Relationship Id="rId21" Type="http://schemas.openxmlformats.org/officeDocument/2006/relationships/image" Target="../media/image457.png"/><Relationship Id="rId22" Type="http://schemas.openxmlformats.org/officeDocument/2006/relationships/image" Target="../media/image458.png"/><Relationship Id="rId23" Type="http://schemas.openxmlformats.org/officeDocument/2006/relationships/image" Target="../media/image459.png"/><Relationship Id="rId24" Type="http://schemas.openxmlformats.org/officeDocument/2006/relationships/image" Target="../media/image460.png"/><Relationship Id="rId25" Type="http://schemas.openxmlformats.org/officeDocument/2006/relationships/image" Target="../media/image461.png"/><Relationship Id="rId26" Type="http://schemas.openxmlformats.org/officeDocument/2006/relationships/image" Target="../media/image462.png"/><Relationship Id="rId27" Type="http://schemas.openxmlformats.org/officeDocument/2006/relationships/image" Target="../media/image463.png"/><Relationship Id="rId28" Type="http://schemas.openxmlformats.org/officeDocument/2006/relationships/image" Target="../media/image464.png"/><Relationship Id="rId29" Type="http://schemas.openxmlformats.org/officeDocument/2006/relationships/image" Target="../media/image465.png"/><Relationship Id="rId30" Type="http://schemas.openxmlformats.org/officeDocument/2006/relationships/image" Target="../media/image466.png"/><Relationship Id="rId31" Type="http://schemas.openxmlformats.org/officeDocument/2006/relationships/image" Target="../media/image467.png"/><Relationship Id="rId32" Type="http://schemas.openxmlformats.org/officeDocument/2006/relationships/image" Target="../media/image468.png"/><Relationship Id="rId33" Type="http://schemas.openxmlformats.org/officeDocument/2006/relationships/image" Target="../media/image469.png"/><Relationship Id="rId34" Type="http://schemas.openxmlformats.org/officeDocument/2006/relationships/image" Target="../media/image470.png"/><Relationship Id="rId35" Type="http://schemas.openxmlformats.org/officeDocument/2006/relationships/image" Target="../media/image471.png"/><Relationship Id="rId36" Type="http://schemas.openxmlformats.org/officeDocument/2006/relationships/image" Target="../media/image472.png"/><Relationship Id="rId37" Type="http://schemas.openxmlformats.org/officeDocument/2006/relationships/image" Target="../media/image473.png"/><Relationship Id="rId38" Type="http://schemas.openxmlformats.org/officeDocument/2006/relationships/image" Target="../media/image474.png"/><Relationship Id="rId39" Type="http://schemas.openxmlformats.org/officeDocument/2006/relationships/image" Target="../media/image475.png"/><Relationship Id="rId40" Type="http://schemas.openxmlformats.org/officeDocument/2006/relationships/image" Target="../media/image476.png"/><Relationship Id="rId41" Type="http://schemas.openxmlformats.org/officeDocument/2006/relationships/image" Target="../media/image477.png"/><Relationship Id="rId42" Type="http://schemas.openxmlformats.org/officeDocument/2006/relationships/image" Target="../media/image478.png"/><Relationship Id="rId43" Type="http://schemas.openxmlformats.org/officeDocument/2006/relationships/image" Target="../media/image479.png"/><Relationship Id="rId44" Type="http://schemas.openxmlformats.org/officeDocument/2006/relationships/image" Target="../media/image480.png"/><Relationship Id="rId45" Type="http://schemas.openxmlformats.org/officeDocument/2006/relationships/image" Target="../media/image481.png"/><Relationship Id="rId46" Type="http://schemas.openxmlformats.org/officeDocument/2006/relationships/image" Target="../media/image482.png"/><Relationship Id="rId47" Type="http://schemas.openxmlformats.org/officeDocument/2006/relationships/image" Target="../media/image483.png"/><Relationship Id="rId48" Type="http://schemas.openxmlformats.org/officeDocument/2006/relationships/image" Target="../media/image484.png"/><Relationship Id="rId49" Type="http://schemas.openxmlformats.org/officeDocument/2006/relationships/image" Target="../media/image485.png"/><Relationship Id="rId50" Type="http://schemas.openxmlformats.org/officeDocument/2006/relationships/image" Target="../media/image486.png"/><Relationship Id="rId51" Type="http://schemas.openxmlformats.org/officeDocument/2006/relationships/image" Target="../media/image487.png"/><Relationship Id="rId52" Type="http://schemas.openxmlformats.org/officeDocument/2006/relationships/image" Target="../media/image488.png"/><Relationship Id="rId53" Type="http://schemas.openxmlformats.org/officeDocument/2006/relationships/image" Target="../media/image489.png"/><Relationship Id="rId54" Type="http://schemas.openxmlformats.org/officeDocument/2006/relationships/image" Target="../media/image490.png"/><Relationship Id="rId55" Type="http://schemas.openxmlformats.org/officeDocument/2006/relationships/image" Target="../media/image491.png"/><Relationship Id="rId56" Type="http://schemas.openxmlformats.org/officeDocument/2006/relationships/image" Target="../media/image492.png"/><Relationship Id="rId57" Type="http://schemas.openxmlformats.org/officeDocument/2006/relationships/image" Target="../media/image493.png"/><Relationship Id="rId58" Type="http://schemas.openxmlformats.org/officeDocument/2006/relationships/image" Target="../media/image494.png"/><Relationship Id="rId59" Type="http://schemas.openxmlformats.org/officeDocument/2006/relationships/image" Target="../media/image49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6.png"/><Relationship Id="rId3" Type="http://schemas.openxmlformats.org/officeDocument/2006/relationships/image" Target="../media/image497.png"/><Relationship Id="rId4" Type="http://schemas.openxmlformats.org/officeDocument/2006/relationships/image" Target="../media/image498.png"/><Relationship Id="rId5" Type="http://schemas.openxmlformats.org/officeDocument/2006/relationships/image" Target="../media/image499.png"/><Relationship Id="rId6" Type="http://schemas.openxmlformats.org/officeDocument/2006/relationships/image" Target="../media/image500.png"/><Relationship Id="rId7" Type="http://schemas.openxmlformats.org/officeDocument/2006/relationships/image" Target="../media/image501.png"/><Relationship Id="rId8" Type="http://schemas.openxmlformats.org/officeDocument/2006/relationships/image" Target="../media/image502.png"/><Relationship Id="rId9" Type="http://schemas.openxmlformats.org/officeDocument/2006/relationships/image" Target="../media/image503.png"/><Relationship Id="rId10" Type="http://schemas.openxmlformats.org/officeDocument/2006/relationships/image" Target="../media/image504.png"/><Relationship Id="rId11" Type="http://schemas.openxmlformats.org/officeDocument/2006/relationships/image" Target="../media/image50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image" Target="../media/image59.png"/><Relationship Id="rId38" Type="http://schemas.openxmlformats.org/officeDocument/2006/relationships/image" Target="../media/image60.png"/><Relationship Id="rId39" Type="http://schemas.openxmlformats.org/officeDocument/2006/relationships/image" Target="../media/image61.png"/><Relationship Id="rId40" Type="http://schemas.openxmlformats.org/officeDocument/2006/relationships/image" Target="../media/image62.png"/><Relationship Id="rId41" Type="http://schemas.openxmlformats.org/officeDocument/2006/relationships/image" Target="../media/image63.png"/><Relationship Id="rId42" Type="http://schemas.openxmlformats.org/officeDocument/2006/relationships/image" Target="../media/image64.png"/><Relationship Id="rId43" Type="http://schemas.openxmlformats.org/officeDocument/2006/relationships/image" Target="../media/image65.png"/><Relationship Id="rId44" Type="http://schemas.openxmlformats.org/officeDocument/2006/relationships/image" Target="../media/image6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image" Target="../media/image85.png"/><Relationship Id="rId21" Type="http://schemas.openxmlformats.org/officeDocument/2006/relationships/image" Target="../media/image86.png"/><Relationship Id="rId22" Type="http://schemas.openxmlformats.org/officeDocument/2006/relationships/image" Target="../media/image87.png"/><Relationship Id="rId23" Type="http://schemas.openxmlformats.org/officeDocument/2006/relationships/image" Target="../media/image88.png"/><Relationship Id="rId24" Type="http://schemas.openxmlformats.org/officeDocument/2006/relationships/image" Target="../media/image89.png"/><Relationship Id="rId25" Type="http://schemas.openxmlformats.org/officeDocument/2006/relationships/image" Target="../media/image90.png"/><Relationship Id="rId26" Type="http://schemas.openxmlformats.org/officeDocument/2006/relationships/image" Target="../media/image91.png"/><Relationship Id="rId27" Type="http://schemas.openxmlformats.org/officeDocument/2006/relationships/image" Target="../media/image92.png"/><Relationship Id="rId28" Type="http://schemas.openxmlformats.org/officeDocument/2006/relationships/image" Target="../media/image93.png"/><Relationship Id="rId29" Type="http://schemas.openxmlformats.org/officeDocument/2006/relationships/image" Target="../media/image94.png"/><Relationship Id="rId30" Type="http://schemas.openxmlformats.org/officeDocument/2006/relationships/image" Target="../media/image95.png"/><Relationship Id="rId31" Type="http://schemas.openxmlformats.org/officeDocument/2006/relationships/image" Target="../media/image96.png"/><Relationship Id="rId32" Type="http://schemas.openxmlformats.org/officeDocument/2006/relationships/image" Target="../media/image97.png"/><Relationship Id="rId33" Type="http://schemas.openxmlformats.org/officeDocument/2006/relationships/image" Target="../media/image98.png"/><Relationship Id="rId34" Type="http://schemas.openxmlformats.org/officeDocument/2006/relationships/image" Target="../media/image99.png"/><Relationship Id="rId35" Type="http://schemas.openxmlformats.org/officeDocument/2006/relationships/image" Target="../media/image100.png"/><Relationship Id="rId36" Type="http://schemas.openxmlformats.org/officeDocument/2006/relationships/image" Target="../media/image101.png"/><Relationship Id="rId37" Type="http://schemas.openxmlformats.org/officeDocument/2006/relationships/image" Target="../media/image102.png"/><Relationship Id="rId38" Type="http://schemas.openxmlformats.org/officeDocument/2006/relationships/image" Target="../media/image103.png"/><Relationship Id="rId39" Type="http://schemas.openxmlformats.org/officeDocument/2006/relationships/image" Target="../media/image104.png"/><Relationship Id="rId40" Type="http://schemas.openxmlformats.org/officeDocument/2006/relationships/image" Target="../media/image105.png"/><Relationship Id="rId41" Type="http://schemas.openxmlformats.org/officeDocument/2006/relationships/image" Target="../media/image106.png"/><Relationship Id="rId42" Type="http://schemas.openxmlformats.org/officeDocument/2006/relationships/image" Target="../media/image107.png"/><Relationship Id="rId43" Type="http://schemas.openxmlformats.org/officeDocument/2006/relationships/image" Target="../media/image10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Relationship Id="rId19" Type="http://schemas.openxmlformats.org/officeDocument/2006/relationships/image" Target="../media/image126.png"/><Relationship Id="rId20" Type="http://schemas.openxmlformats.org/officeDocument/2006/relationships/image" Target="../media/image127.png"/><Relationship Id="rId21" Type="http://schemas.openxmlformats.org/officeDocument/2006/relationships/image" Target="../media/image128.png"/><Relationship Id="rId22" Type="http://schemas.openxmlformats.org/officeDocument/2006/relationships/image" Target="../media/image129.png"/><Relationship Id="rId23" Type="http://schemas.openxmlformats.org/officeDocument/2006/relationships/image" Target="../media/image130.png"/><Relationship Id="rId24" Type="http://schemas.openxmlformats.org/officeDocument/2006/relationships/image" Target="../media/image131.png"/><Relationship Id="rId25" Type="http://schemas.openxmlformats.org/officeDocument/2006/relationships/image" Target="../media/image132.png"/><Relationship Id="rId26" Type="http://schemas.openxmlformats.org/officeDocument/2006/relationships/image" Target="../media/image133.png"/><Relationship Id="rId27" Type="http://schemas.openxmlformats.org/officeDocument/2006/relationships/image" Target="../media/image134.png"/><Relationship Id="rId28" Type="http://schemas.openxmlformats.org/officeDocument/2006/relationships/image" Target="../media/image135.png"/><Relationship Id="rId29" Type="http://schemas.openxmlformats.org/officeDocument/2006/relationships/image" Target="../media/image136.png"/><Relationship Id="rId30" Type="http://schemas.openxmlformats.org/officeDocument/2006/relationships/image" Target="../media/image137.png"/><Relationship Id="rId31" Type="http://schemas.openxmlformats.org/officeDocument/2006/relationships/image" Target="../media/image138.png"/><Relationship Id="rId32" Type="http://schemas.openxmlformats.org/officeDocument/2006/relationships/image" Target="../media/image139.png"/><Relationship Id="rId33" Type="http://schemas.openxmlformats.org/officeDocument/2006/relationships/image" Target="../media/image140.png"/><Relationship Id="rId34" Type="http://schemas.openxmlformats.org/officeDocument/2006/relationships/image" Target="../media/image141.png"/><Relationship Id="rId35" Type="http://schemas.openxmlformats.org/officeDocument/2006/relationships/image" Target="../media/image142.png"/><Relationship Id="rId36" Type="http://schemas.openxmlformats.org/officeDocument/2006/relationships/image" Target="../media/image143.png"/><Relationship Id="rId37" Type="http://schemas.openxmlformats.org/officeDocument/2006/relationships/image" Target="../media/image144.png"/><Relationship Id="rId38" Type="http://schemas.openxmlformats.org/officeDocument/2006/relationships/image" Target="../media/image145.png"/><Relationship Id="rId39" Type="http://schemas.openxmlformats.org/officeDocument/2006/relationships/image" Target="../media/image1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23" Type="http://schemas.openxmlformats.org/officeDocument/2006/relationships/image" Target="../media/image168.png"/><Relationship Id="rId24" Type="http://schemas.openxmlformats.org/officeDocument/2006/relationships/image" Target="../media/image169.png"/><Relationship Id="rId25" Type="http://schemas.openxmlformats.org/officeDocument/2006/relationships/image" Target="../media/image170.png"/><Relationship Id="rId26" Type="http://schemas.openxmlformats.org/officeDocument/2006/relationships/image" Target="../media/image171.png"/><Relationship Id="rId27" Type="http://schemas.openxmlformats.org/officeDocument/2006/relationships/image" Target="../media/image172.png"/><Relationship Id="rId28" Type="http://schemas.openxmlformats.org/officeDocument/2006/relationships/image" Target="../media/image173.png"/><Relationship Id="rId29" Type="http://schemas.openxmlformats.org/officeDocument/2006/relationships/image" Target="../media/image174.png"/><Relationship Id="rId30" Type="http://schemas.openxmlformats.org/officeDocument/2006/relationships/image" Target="../media/image175.png"/><Relationship Id="rId31" Type="http://schemas.openxmlformats.org/officeDocument/2006/relationships/image" Target="../media/image176.png"/><Relationship Id="rId32" Type="http://schemas.openxmlformats.org/officeDocument/2006/relationships/image" Target="../media/image177.png"/><Relationship Id="rId33" Type="http://schemas.openxmlformats.org/officeDocument/2006/relationships/image" Target="../media/image178.png"/><Relationship Id="rId34" Type="http://schemas.openxmlformats.org/officeDocument/2006/relationships/image" Target="../media/image179.png"/><Relationship Id="rId35" Type="http://schemas.openxmlformats.org/officeDocument/2006/relationships/image" Target="../media/image180.png"/><Relationship Id="rId36" Type="http://schemas.openxmlformats.org/officeDocument/2006/relationships/image" Target="../media/image181.png"/><Relationship Id="rId37" Type="http://schemas.openxmlformats.org/officeDocument/2006/relationships/image" Target="../media/image182.png"/><Relationship Id="rId38" Type="http://schemas.openxmlformats.org/officeDocument/2006/relationships/image" Target="../media/image18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Relationship Id="rId11" Type="http://schemas.openxmlformats.org/officeDocument/2006/relationships/image" Target="../media/image193.png"/><Relationship Id="rId12" Type="http://schemas.openxmlformats.org/officeDocument/2006/relationships/image" Target="../media/image194.png"/><Relationship Id="rId13" Type="http://schemas.openxmlformats.org/officeDocument/2006/relationships/image" Target="../media/image195.png"/><Relationship Id="rId14" Type="http://schemas.openxmlformats.org/officeDocument/2006/relationships/image" Target="../media/image196.png"/><Relationship Id="rId15" Type="http://schemas.openxmlformats.org/officeDocument/2006/relationships/image" Target="../media/image197.png"/><Relationship Id="rId16" Type="http://schemas.openxmlformats.org/officeDocument/2006/relationships/image" Target="../media/image198.png"/><Relationship Id="rId17" Type="http://schemas.openxmlformats.org/officeDocument/2006/relationships/image" Target="../media/image199.png"/><Relationship Id="rId18" Type="http://schemas.openxmlformats.org/officeDocument/2006/relationships/image" Target="../media/image200.png"/><Relationship Id="rId19" Type="http://schemas.openxmlformats.org/officeDocument/2006/relationships/image" Target="../media/image201.png"/><Relationship Id="rId20" Type="http://schemas.openxmlformats.org/officeDocument/2006/relationships/image" Target="../media/image202.png"/><Relationship Id="rId21" Type="http://schemas.openxmlformats.org/officeDocument/2006/relationships/image" Target="../media/image203.png"/><Relationship Id="rId22" Type="http://schemas.openxmlformats.org/officeDocument/2006/relationships/image" Target="../media/image204.png"/><Relationship Id="rId23" Type="http://schemas.openxmlformats.org/officeDocument/2006/relationships/image" Target="../media/image205.png"/><Relationship Id="rId24" Type="http://schemas.openxmlformats.org/officeDocument/2006/relationships/image" Target="../media/image206.png"/><Relationship Id="rId25" Type="http://schemas.openxmlformats.org/officeDocument/2006/relationships/image" Target="../media/image207.png"/><Relationship Id="rId26" Type="http://schemas.openxmlformats.org/officeDocument/2006/relationships/image" Target="../media/image208.png"/><Relationship Id="rId27" Type="http://schemas.openxmlformats.org/officeDocument/2006/relationships/image" Target="../media/image209.png"/><Relationship Id="rId28" Type="http://schemas.openxmlformats.org/officeDocument/2006/relationships/image" Target="../media/image210.png"/><Relationship Id="rId29" Type="http://schemas.openxmlformats.org/officeDocument/2006/relationships/image" Target="../media/image211.png"/><Relationship Id="rId30" Type="http://schemas.openxmlformats.org/officeDocument/2006/relationships/image" Target="../media/image212.png"/><Relationship Id="rId31" Type="http://schemas.openxmlformats.org/officeDocument/2006/relationships/image" Target="../media/image213.png"/><Relationship Id="rId32" Type="http://schemas.openxmlformats.org/officeDocument/2006/relationships/image" Target="../media/image214.png"/><Relationship Id="rId33" Type="http://schemas.openxmlformats.org/officeDocument/2006/relationships/image" Target="../media/image215.png"/><Relationship Id="rId34" Type="http://schemas.openxmlformats.org/officeDocument/2006/relationships/image" Target="../media/image216.png"/><Relationship Id="rId35" Type="http://schemas.openxmlformats.org/officeDocument/2006/relationships/image" Target="../media/image217.png"/><Relationship Id="rId36" Type="http://schemas.openxmlformats.org/officeDocument/2006/relationships/image" Target="../media/image218.png"/><Relationship Id="rId37" Type="http://schemas.openxmlformats.org/officeDocument/2006/relationships/image" Target="../media/image219.png"/><Relationship Id="rId38" Type="http://schemas.openxmlformats.org/officeDocument/2006/relationships/image" Target="../media/image220.png"/><Relationship Id="rId39" Type="http://schemas.openxmlformats.org/officeDocument/2006/relationships/image" Target="../media/image221.png"/><Relationship Id="rId40" Type="http://schemas.openxmlformats.org/officeDocument/2006/relationships/image" Target="../media/image222.png"/><Relationship Id="rId41" Type="http://schemas.openxmlformats.org/officeDocument/2006/relationships/image" Target="../media/image223.png"/><Relationship Id="rId42" Type="http://schemas.openxmlformats.org/officeDocument/2006/relationships/image" Target="../media/image224.png"/><Relationship Id="rId43" Type="http://schemas.openxmlformats.org/officeDocument/2006/relationships/image" Target="../media/image225.png"/><Relationship Id="rId44" Type="http://schemas.openxmlformats.org/officeDocument/2006/relationships/image" Target="../media/image226.png"/><Relationship Id="rId45" Type="http://schemas.openxmlformats.org/officeDocument/2006/relationships/image" Target="../media/image227.png"/><Relationship Id="rId46" Type="http://schemas.openxmlformats.org/officeDocument/2006/relationships/image" Target="../media/image228.png"/><Relationship Id="rId47" Type="http://schemas.openxmlformats.org/officeDocument/2006/relationships/image" Target="../media/image229.png"/><Relationship Id="rId48" Type="http://schemas.openxmlformats.org/officeDocument/2006/relationships/image" Target="../media/image230.png"/><Relationship Id="rId49" Type="http://schemas.openxmlformats.org/officeDocument/2006/relationships/image" Target="../media/image231.png"/><Relationship Id="rId50" Type="http://schemas.openxmlformats.org/officeDocument/2006/relationships/image" Target="../media/image232.png"/><Relationship Id="rId51" Type="http://schemas.openxmlformats.org/officeDocument/2006/relationships/image" Target="../media/image233.png"/><Relationship Id="rId52" Type="http://schemas.openxmlformats.org/officeDocument/2006/relationships/image" Target="../media/image234.png"/><Relationship Id="rId53" Type="http://schemas.openxmlformats.org/officeDocument/2006/relationships/image" Target="../media/image235.png"/><Relationship Id="rId54" Type="http://schemas.openxmlformats.org/officeDocument/2006/relationships/image" Target="../media/image236.png"/><Relationship Id="rId55" Type="http://schemas.openxmlformats.org/officeDocument/2006/relationships/image" Target="../media/image237.png"/><Relationship Id="rId56" Type="http://schemas.openxmlformats.org/officeDocument/2006/relationships/image" Target="../media/image238.png"/><Relationship Id="rId57" Type="http://schemas.openxmlformats.org/officeDocument/2006/relationships/image" Target="../media/image239.png"/><Relationship Id="rId58" Type="http://schemas.openxmlformats.org/officeDocument/2006/relationships/image" Target="../media/image240.png"/><Relationship Id="rId59" Type="http://schemas.openxmlformats.org/officeDocument/2006/relationships/image" Target="../media/image241.png"/><Relationship Id="rId60" Type="http://schemas.openxmlformats.org/officeDocument/2006/relationships/image" Target="../media/image24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3.png"/><Relationship Id="rId3" Type="http://schemas.openxmlformats.org/officeDocument/2006/relationships/image" Target="../media/image244.png"/><Relationship Id="rId4" Type="http://schemas.openxmlformats.org/officeDocument/2006/relationships/image" Target="../media/image245.png"/><Relationship Id="rId5" Type="http://schemas.openxmlformats.org/officeDocument/2006/relationships/image" Target="../media/image246.png"/><Relationship Id="rId6" Type="http://schemas.openxmlformats.org/officeDocument/2006/relationships/image" Target="../media/image247.png"/><Relationship Id="rId7" Type="http://schemas.openxmlformats.org/officeDocument/2006/relationships/image" Target="../media/image248.png"/><Relationship Id="rId8" Type="http://schemas.openxmlformats.org/officeDocument/2006/relationships/image" Target="../media/image249.png"/><Relationship Id="rId9" Type="http://schemas.openxmlformats.org/officeDocument/2006/relationships/image" Target="../media/image250.png"/><Relationship Id="rId10" Type="http://schemas.openxmlformats.org/officeDocument/2006/relationships/image" Target="../media/image251.png"/><Relationship Id="rId11" Type="http://schemas.openxmlformats.org/officeDocument/2006/relationships/image" Target="../media/image252.png"/><Relationship Id="rId12" Type="http://schemas.openxmlformats.org/officeDocument/2006/relationships/image" Target="../media/image253.png"/><Relationship Id="rId13" Type="http://schemas.openxmlformats.org/officeDocument/2006/relationships/image" Target="../media/image254.png"/><Relationship Id="rId14" Type="http://schemas.openxmlformats.org/officeDocument/2006/relationships/image" Target="../media/image255.png"/><Relationship Id="rId15" Type="http://schemas.openxmlformats.org/officeDocument/2006/relationships/image" Target="../media/image256.png"/><Relationship Id="rId16" Type="http://schemas.openxmlformats.org/officeDocument/2006/relationships/image" Target="../media/image257.png"/><Relationship Id="rId17" Type="http://schemas.openxmlformats.org/officeDocument/2006/relationships/image" Target="../media/image258.png"/><Relationship Id="rId18" Type="http://schemas.openxmlformats.org/officeDocument/2006/relationships/image" Target="../media/image259.png"/><Relationship Id="rId19" Type="http://schemas.openxmlformats.org/officeDocument/2006/relationships/image" Target="../media/image260.png"/><Relationship Id="rId20" Type="http://schemas.openxmlformats.org/officeDocument/2006/relationships/image" Target="../media/image261.png"/><Relationship Id="rId21" Type="http://schemas.openxmlformats.org/officeDocument/2006/relationships/image" Target="../media/image262.png"/><Relationship Id="rId22" Type="http://schemas.openxmlformats.org/officeDocument/2006/relationships/image" Target="../media/image263.png"/><Relationship Id="rId23" Type="http://schemas.openxmlformats.org/officeDocument/2006/relationships/image" Target="../media/image264.png"/><Relationship Id="rId24" Type="http://schemas.openxmlformats.org/officeDocument/2006/relationships/image" Target="../media/image265.png"/><Relationship Id="rId25" Type="http://schemas.openxmlformats.org/officeDocument/2006/relationships/image" Target="../media/image266.png"/><Relationship Id="rId26" Type="http://schemas.openxmlformats.org/officeDocument/2006/relationships/image" Target="../media/image267.png"/><Relationship Id="rId27" Type="http://schemas.openxmlformats.org/officeDocument/2006/relationships/image" Target="../media/image268.png"/><Relationship Id="rId28" Type="http://schemas.openxmlformats.org/officeDocument/2006/relationships/image" Target="../media/image269.png"/><Relationship Id="rId29" Type="http://schemas.openxmlformats.org/officeDocument/2006/relationships/image" Target="../media/image270.png"/><Relationship Id="rId30" Type="http://schemas.openxmlformats.org/officeDocument/2006/relationships/image" Target="../media/image271.png"/><Relationship Id="rId31" Type="http://schemas.openxmlformats.org/officeDocument/2006/relationships/image" Target="../media/image272.png"/><Relationship Id="rId32" Type="http://schemas.openxmlformats.org/officeDocument/2006/relationships/image" Target="../media/image273.png"/><Relationship Id="rId33" Type="http://schemas.openxmlformats.org/officeDocument/2006/relationships/image" Target="../media/image274.png"/><Relationship Id="rId34" Type="http://schemas.openxmlformats.org/officeDocument/2006/relationships/image" Target="../media/image275.png"/><Relationship Id="rId35" Type="http://schemas.openxmlformats.org/officeDocument/2006/relationships/image" Target="../media/image276.png"/><Relationship Id="rId36" Type="http://schemas.openxmlformats.org/officeDocument/2006/relationships/image" Target="../media/image277.png"/><Relationship Id="rId37" Type="http://schemas.openxmlformats.org/officeDocument/2006/relationships/image" Target="../media/image278.png"/><Relationship Id="rId38" Type="http://schemas.openxmlformats.org/officeDocument/2006/relationships/image" Target="../media/image279.png"/><Relationship Id="rId39" Type="http://schemas.openxmlformats.org/officeDocument/2006/relationships/image" Target="../media/image280.png"/><Relationship Id="rId40" Type="http://schemas.openxmlformats.org/officeDocument/2006/relationships/image" Target="../media/image281.png"/><Relationship Id="rId41" Type="http://schemas.openxmlformats.org/officeDocument/2006/relationships/image" Target="../media/image282.png"/><Relationship Id="rId42" Type="http://schemas.openxmlformats.org/officeDocument/2006/relationships/image" Target="../media/image283.png"/><Relationship Id="rId43" Type="http://schemas.openxmlformats.org/officeDocument/2006/relationships/image" Target="../media/image284.png"/><Relationship Id="rId44" Type="http://schemas.openxmlformats.org/officeDocument/2006/relationships/image" Target="../media/image285.png"/><Relationship Id="rId45" Type="http://schemas.openxmlformats.org/officeDocument/2006/relationships/image" Target="../media/image286.png"/><Relationship Id="rId46" Type="http://schemas.openxmlformats.org/officeDocument/2006/relationships/image" Target="../media/image287.png"/><Relationship Id="rId47" Type="http://schemas.openxmlformats.org/officeDocument/2006/relationships/image" Target="../media/image288.png"/><Relationship Id="rId48" Type="http://schemas.openxmlformats.org/officeDocument/2006/relationships/image" Target="../media/image289.png"/><Relationship Id="rId49" Type="http://schemas.openxmlformats.org/officeDocument/2006/relationships/image" Target="../media/image290.png"/><Relationship Id="rId50" Type="http://schemas.openxmlformats.org/officeDocument/2006/relationships/image" Target="../media/image291.png"/><Relationship Id="rId51" Type="http://schemas.openxmlformats.org/officeDocument/2006/relationships/image" Target="../media/image292.png"/><Relationship Id="rId52" Type="http://schemas.openxmlformats.org/officeDocument/2006/relationships/image" Target="../media/image293.png"/><Relationship Id="rId53" Type="http://schemas.openxmlformats.org/officeDocument/2006/relationships/image" Target="../media/image294.png"/><Relationship Id="rId54" Type="http://schemas.openxmlformats.org/officeDocument/2006/relationships/image" Target="../media/image29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6.png"/><Relationship Id="rId3" Type="http://schemas.openxmlformats.org/officeDocument/2006/relationships/image" Target="../media/image297.png"/><Relationship Id="rId4" Type="http://schemas.openxmlformats.org/officeDocument/2006/relationships/image" Target="../media/image298.png"/><Relationship Id="rId5" Type="http://schemas.openxmlformats.org/officeDocument/2006/relationships/image" Target="../media/image299.png"/><Relationship Id="rId6" Type="http://schemas.openxmlformats.org/officeDocument/2006/relationships/image" Target="../media/image300.png"/><Relationship Id="rId7" Type="http://schemas.openxmlformats.org/officeDocument/2006/relationships/image" Target="../media/image301.png"/><Relationship Id="rId8" Type="http://schemas.openxmlformats.org/officeDocument/2006/relationships/image" Target="../media/image302.png"/><Relationship Id="rId9" Type="http://schemas.openxmlformats.org/officeDocument/2006/relationships/image" Target="../media/image303.png"/><Relationship Id="rId10" Type="http://schemas.openxmlformats.org/officeDocument/2006/relationships/image" Target="../media/image304.png"/><Relationship Id="rId11" Type="http://schemas.openxmlformats.org/officeDocument/2006/relationships/image" Target="../media/image305.png"/><Relationship Id="rId12" Type="http://schemas.openxmlformats.org/officeDocument/2006/relationships/image" Target="../media/image306.png"/><Relationship Id="rId13" Type="http://schemas.openxmlformats.org/officeDocument/2006/relationships/image" Target="../media/image307.png"/><Relationship Id="rId14" Type="http://schemas.openxmlformats.org/officeDocument/2006/relationships/image" Target="../media/image308.png"/><Relationship Id="rId15" Type="http://schemas.openxmlformats.org/officeDocument/2006/relationships/image" Target="../media/image309.png"/><Relationship Id="rId16" Type="http://schemas.openxmlformats.org/officeDocument/2006/relationships/image" Target="../media/image310.png"/><Relationship Id="rId17" Type="http://schemas.openxmlformats.org/officeDocument/2006/relationships/image" Target="../media/image311.png"/><Relationship Id="rId18" Type="http://schemas.openxmlformats.org/officeDocument/2006/relationships/image" Target="../media/image312.png"/><Relationship Id="rId19" Type="http://schemas.openxmlformats.org/officeDocument/2006/relationships/image" Target="../media/image313.png"/><Relationship Id="rId20" Type="http://schemas.openxmlformats.org/officeDocument/2006/relationships/image" Target="../media/image314.png"/><Relationship Id="rId21" Type="http://schemas.openxmlformats.org/officeDocument/2006/relationships/image" Target="../media/image315.png"/><Relationship Id="rId22" Type="http://schemas.openxmlformats.org/officeDocument/2006/relationships/image" Target="../media/image316.png"/><Relationship Id="rId23" Type="http://schemas.openxmlformats.org/officeDocument/2006/relationships/image" Target="../media/image317.png"/><Relationship Id="rId24" Type="http://schemas.openxmlformats.org/officeDocument/2006/relationships/image" Target="../media/image318.png"/><Relationship Id="rId25" Type="http://schemas.openxmlformats.org/officeDocument/2006/relationships/image" Target="../media/image319.png"/><Relationship Id="rId26" Type="http://schemas.openxmlformats.org/officeDocument/2006/relationships/image" Target="../media/image320.png"/><Relationship Id="rId27" Type="http://schemas.openxmlformats.org/officeDocument/2006/relationships/image" Target="../media/image321.png"/><Relationship Id="rId28" Type="http://schemas.openxmlformats.org/officeDocument/2006/relationships/image" Target="../media/image322.png"/><Relationship Id="rId29" Type="http://schemas.openxmlformats.org/officeDocument/2006/relationships/image" Target="../media/image323.png"/><Relationship Id="rId30" Type="http://schemas.openxmlformats.org/officeDocument/2006/relationships/image" Target="../media/image324.png"/><Relationship Id="rId31" Type="http://schemas.openxmlformats.org/officeDocument/2006/relationships/image" Target="../media/image325.png"/><Relationship Id="rId32" Type="http://schemas.openxmlformats.org/officeDocument/2006/relationships/image" Target="../media/image326.png"/><Relationship Id="rId33" Type="http://schemas.openxmlformats.org/officeDocument/2006/relationships/image" Target="../media/image327.png"/><Relationship Id="rId34" Type="http://schemas.openxmlformats.org/officeDocument/2006/relationships/image" Target="../media/image3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1976" y="1628366"/>
            <a:ext cx="9178392" cy="435585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76384" y="7593689"/>
            <a:ext cx="4106615" cy="16524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327999"/>
            <a:ext cx="3338650" cy="157977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30359" y="2556098"/>
            <a:ext cx="2830988" cy="115995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491148" y="976972"/>
            <a:ext cx="24184746" cy="20443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39454" y="5745962"/>
            <a:ext cx="2539206" cy="742782"/>
            <a:chOff x="1639454" y="5745962"/>
            <a:chExt cx="2539206" cy="74278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9454" y="5745962"/>
              <a:ext cx="2539206" cy="74278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53236" y="5708080"/>
            <a:ext cx="2518993" cy="92796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771205" y="5109040"/>
            <a:ext cx="1627002" cy="105782"/>
            <a:chOff x="3771205" y="5109040"/>
            <a:chExt cx="1627002" cy="10578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4080000">
              <a:off x="3771205" y="5109040"/>
              <a:ext cx="1627002" cy="1057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230091" y="6623646"/>
            <a:ext cx="1057422" cy="105782"/>
            <a:chOff x="4230091" y="6623646"/>
            <a:chExt cx="1057422" cy="1057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3000000">
              <a:off x="4230091" y="6623646"/>
              <a:ext cx="1057422" cy="10578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07670" y="6981641"/>
            <a:ext cx="1851061" cy="533904"/>
            <a:chOff x="5307670" y="6981641"/>
            <a:chExt cx="1851061" cy="53390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07670" y="6981641"/>
              <a:ext cx="1851061" cy="53390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77003" y="7026169"/>
            <a:ext cx="1611805" cy="58100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559599" y="7117436"/>
            <a:ext cx="1886562" cy="549674"/>
            <a:chOff x="15559599" y="7117436"/>
            <a:chExt cx="1886562" cy="54967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59599" y="7117436"/>
              <a:ext cx="1886562" cy="54967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774644" y="7138623"/>
            <a:ext cx="1450111" cy="62526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19162" y="7261801"/>
            <a:ext cx="4344194" cy="105782"/>
            <a:chOff x="7319162" y="7261801"/>
            <a:chExt cx="4344194" cy="10578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19162" y="7261801"/>
              <a:ext cx="4344194" cy="10578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798412" y="7265312"/>
            <a:ext cx="1942178" cy="105782"/>
            <a:chOff x="3798412" y="7265312"/>
            <a:chExt cx="1942178" cy="10578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3900000">
              <a:off x="3798412" y="7265312"/>
              <a:ext cx="1942178" cy="1057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323143" y="7985111"/>
            <a:ext cx="1851061" cy="533904"/>
            <a:chOff x="5323143" y="7985111"/>
            <a:chExt cx="1851061" cy="53390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23143" y="7985111"/>
              <a:ext cx="1851061" cy="533904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392476" y="8029639"/>
            <a:ext cx="1611805" cy="58100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243584" y="7969341"/>
            <a:ext cx="1886562" cy="549674"/>
            <a:chOff x="8243584" y="7969341"/>
            <a:chExt cx="1886562" cy="54967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43584" y="7969341"/>
              <a:ext cx="1886562" cy="549674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458656" y="7990530"/>
            <a:ext cx="1450111" cy="62526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372629" y="8211279"/>
            <a:ext cx="778964" cy="105782"/>
            <a:chOff x="7372629" y="8211279"/>
            <a:chExt cx="778964" cy="10578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72629" y="8211279"/>
              <a:ext cx="778964" cy="1057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921285" y="7104069"/>
            <a:ext cx="2366875" cy="490468"/>
            <a:chOff x="11921285" y="7104069"/>
            <a:chExt cx="2366875" cy="49046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921285" y="7104069"/>
              <a:ext cx="2366875" cy="490468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987935" y="7140086"/>
            <a:ext cx="2046780" cy="60295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4548381" y="7279665"/>
            <a:ext cx="812159" cy="105782"/>
            <a:chOff x="14548381" y="7279665"/>
            <a:chExt cx="812159" cy="105782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60000">
              <a:off x="14548381" y="7279665"/>
              <a:ext cx="812159" cy="10578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136814" y="3995798"/>
            <a:ext cx="2417856" cy="757472"/>
            <a:chOff x="5136814" y="3995798"/>
            <a:chExt cx="2417856" cy="75747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36814" y="3995798"/>
              <a:ext cx="2417856" cy="757472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237202" y="4023637"/>
            <a:ext cx="2403631" cy="890250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7762111" y="5640180"/>
            <a:ext cx="561404" cy="105782"/>
            <a:chOff x="7762111" y="5640180"/>
            <a:chExt cx="561404" cy="105782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10800000">
              <a:off x="7762111" y="5640180"/>
              <a:ext cx="561404" cy="10578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029979" y="5409662"/>
            <a:ext cx="897606" cy="105782"/>
            <a:chOff x="11029979" y="5409662"/>
            <a:chExt cx="897606" cy="105782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-1380000">
              <a:off x="11029979" y="5409662"/>
              <a:ext cx="897606" cy="10578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113621" y="4992530"/>
            <a:ext cx="2366875" cy="490468"/>
            <a:chOff x="12113621" y="4992530"/>
            <a:chExt cx="2366875" cy="490468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113621" y="4992530"/>
              <a:ext cx="2366875" cy="490468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2180273" y="5028544"/>
            <a:ext cx="2046780" cy="602952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2113621" y="6016216"/>
            <a:ext cx="2366875" cy="490468"/>
            <a:chOff x="12113621" y="6016216"/>
            <a:chExt cx="2366875" cy="490468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113621" y="6016216"/>
              <a:ext cx="2366875" cy="490468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2180273" y="6052224"/>
            <a:ext cx="2258685" cy="60295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1039406" y="5968887"/>
            <a:ext cx="848184" cy="105782"/>
            <a:chOff x="11039406" y="5968887"/>
            <a:chExt cx="848184" cy="105782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1200000">
              <a:off x="11039406" y="5968887"/>
              <a:ext cx="848184" cy="10578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5711834" y="4985241"/>
            <a:ext cx="1886562" cy="549674"/>
            <a:chOff x="15711834" y="4985241"/>
            <a:chExt cx="1886562" cy="549674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711834" y="4985241"/>
              <a:ext cx="1886562" cy="549674"/>
            </a:xfrm>
            <a:prstGeom prst="rect">
              <a:avLst/>
            </a:prstGeom>
          </p:spPr>
        </p:pic>
      </p:grpSp>
      <p:pic>
        <p:nvPicPr>
          <p:cNvPr id="96" name="Object 95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5926871" y="5006429"/>
            <a:ext cx="1450111" cy="625263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4782989" y="5194453"/>
            <a:ext cx="812159" cy="105782"/>
            <a:chOff x="14782989" y="5194453"/>
            <a:chExt cx="812159" cy="105782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-60000">
              <a:off x="14782989" y="5194453"/>
              <a:ext cx="812159" cy="105782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8536632" y="5286812"/>
            <a:ext cx="2417856" cy="757472"/>
            <a:chOff x="8536632" y="5286812"/>
            <a:chExt cx="2417856" cy="757472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536632" y="5286812"/>
              <a:ext cx="2417856" cy="757472"/>
            </a:xfrm>
            <a:prstGeom prst="rect">
              <a:avLst/>
            </a:prstGeom>
          </p:spPr>
        </p:pic>
      </p:grpSp>
      <p:pic>
        <p:nvPicPr>
          <p:cNvPr id="103" name="Object 102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8627495" y="5296138"/>
            <a:ext cx="2334336" cy="906689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5136814" y="5303202"/>
            <a:ext cx="2417856" cy="757472"/>
            <a:chOff x="5136814" y="5303202"/>
            <a:chExt cx="2417856" cy="757472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136814" y="5303202"/>
              <a:ext cx="2417856" cy="757472"/>
            </a:xfrm>
            <a:prstGeom prst="rect">
              <a:avLst/>
            </a:prstGeom>
          </p:spPr>
        </p:pic>
      </p:grpSp>
      <p:pic>
        <p:nvPicPr>
          <p:cNvPr id="107" name="Object 106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5237199" y="5331042"/>
            <a:ext cx="2253260" cy="890250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8536632" y="5943277"/>
            <a:ext cx="2487146" cy="1038364"/>
            <a:chOff x="8536632" y="5943277"/>
            <a:chExt cx="2487146" cy="1038364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536632" y="5943277"/>
              <a:ext cx="2487146" cy="1038364"/>
            </a:xfrm>
            <a:prstGeom prst="rect">
              <a:avLst/>
            </a:prstGeom>
          </p:spPr>
        </p:pic>
      </p:grpSp>
      <p:pic>
        <p:nvPicPr>
          <p:cNvPr id="111" name="Object 110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8019066" y="6144420"/>
            <a:ext cx="3020663" cy="813368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1912819" y="3743968"/>
            <a:ext cx="2487146" cy="1038364"/>
            <a:chOff x="11912819" y="3743968"/>
            <a:chExt cx="2487146" cy="1038364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1912819" y="3743968"/>
              <a:ext cx="2487146" cy="1038364"/>
            </a:xfrm>
            <a:prstGeom prst="rect">
              <a:avLst/>
            </a:prstGeom>
          </p:spPr>
        </p:pic>
      </p:grpSp>
      <p:pic>
        <p:nvPicPr>
          <p:cNvPr id="115" name="Object 114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1657290" y="3969874"/>
            <a:ext cx="2815899" cy="816842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6075670" y="4998079"/>
            <a:ext cx="317450" cy="105782"/>
            <a:chOff x="6075670" y="4998079"/>
            <a:chExt cx="317450" cy="105782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 rot="-5400000">
              <a:off x="6075670" y="4998079"/>
              <a:ext cx="317450" cy="105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327999"/>
            <a:ext cx="3338650" cy="157977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491148" y="976972"/>
            <a:ext cx="24184746" cy="204433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30359" y="2556098"/>
            <a:ext cx="2830988" cy="115995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615158" y="5288050"/>
            <a:ext cx="2474084" cy="664538"/>
            <a:chOff x="2615158" y="5288050"/>
            <a:chExt cx="2474084" cy="66453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15158" y="5288050"/>
              <a:ext cx="2474084" cy="66453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87243" y="5311277"/>
            <a:ext cx="2437740" cy="79671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222986" y="8163340"/>
            <a:ext cx="2474084" cy="664538"/>
            <a:chOff x="6222986" y="8163340"/>
            <a:chExt cx="2474084" cy="66453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22986" y="8163340"/>
              <a:ext cx="2474084" cy="66453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473563" y="8211580"/>
            <a:ext cx="2056197" cy="73955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942872" y="5422031"/>
            <a:ext cx="2474084" cy="664538"/>
            <a:chOff x="9942872" y="5422031"/>
            <a:chExt cx="2474084" cy="66453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42872" y="5422031"/>
              <a:ext cx="2474084" cy="66453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193444" y="5470274"/>
            <a:ext cx="2056197" cy="73955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127750" y="3873016"/>
            <a:ext cx="2699691" cy="651847"/>
            <a:chOff x="6127750" y="3873016"/>
            <a:chExt cx="2699691" cy="65184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27750" y="3873016"/>
              <a:ext cx="2699691" cy="651847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148670" y="3929874"/>
            <a:ext cx="2831587" cy="63887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135099" y="6731221"/>
            <a:ext cx="2846525" cy="598551"/>
            <a:chOff x="6135099" y="6731221"/>
            <a:chExt cx="2846525" cy="59855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35099" y="6731221"/>
              <a:ext cx="2846525" cy="59855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231538" y="6775063"/>
            <a:ext cx="2787899" cy="63349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626716" y="5052212"/>
            <a:ext cx="5000085" cy="139063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228878" y="5619758"/>
            <a:ext cx="669739" cy="134546"/>
            <a:chOff x="5228878" y="5619758"/>
            <a:chExt cx="669739" cy="13454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228878" y="5619758"/>
              <a:ext cx="669739" cy="13454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974234" y="4768611"/>
            <a:ext cx="1172677" cy="134546"/>
            <a:chOff x="4974234" y="4768611"/>
            <a:chExt cx="1172677" cy="13454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3360000">
              <a:off x="4974234" y="4768611"/>
              <a:ext cx="1172677" cy="13454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011999" y="6358124"/>
            <a:ext cx="1201796" cy="134546"/>
            <a:chOff x="5011999" y="6358124"/>
            <a:chExt cx="1201796" cy="13454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3060000">
              <a:off x="5011999" y="6358124"/>
              <a:ext cx="1201796" cy="13454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168622" y="5718061"/>
            <a:ext cx="669739" cy="134546"/>
            <a:chOff x="9168622" y="5718061"/>
            <a:chExt cx="669739" cy="13454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68622" y="5718061"/>
              <a:ext cx="669739" cy="13454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378381" y="7177171"/>
            <a:ext cx="2418239" cy="134546"/>
            <a:chOff x="4378381" y="7177171"/>
            <a:chExt cx="2418239" cy="13454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4200000">
              <a:off x="4378381" y="7177171"/>
              <a:ext cx="2418239" cy="13454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829416" y="4145720"/>
            <a:ext cx="812159" cy="105782"/>
            <a:chOff x="12829416" y="4145720"/>
            <a:chExt cx="812159" cy="105782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60000">
              <a:off x="12829416" y="4145720"/>
              <a:ext cx="812159" cy="10578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828103" y="3873016"/>
            <a:ext cx="2668555" cy="607005"/>
            <a:chOff x="9828103" y="3873016"/>
            <a:chExt cx="2668555" cy="60700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828103" y="3873016"/>
              <a:ext cx="2668555" cy="607005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066823" y="3940092"/>
            <a:ext cx="2306587" cy="638873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9143225" y="4137304"/>
            <a:ext cx="669739" cy="134546"/>
            <a:chOff x="9143225" y="4137304"/>
            <a:chExt cx="669739" cy="134546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143225" y="4137304"/>
              <a:ext cx="669739" cy="13454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816041" y="3839816"/>
            <a:ext cx="2351182" cy="685047"/>
            <a:chOff x="13816041" y="3839816"/>
            <a:chExt cx="2351182" cy="68504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816041" y="3839816"/>
              <a:ext cx="2351182" cy="685047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4086405" y="3865412"/>
            <a:ext cx="1817467" cy="78263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0806088" y="2965825"/>
            <a:ext cx="2487146" cy="1038364"/>
            <a:chOff x="10806088" y="2965825"/>
            <a:chExt cx="2487146" cy="1038364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806088" y="2965825"/>
              <a:ext cx="2487146" cy="1038364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0550559" y="3191730"/>
            <a:ext cx="2815899" cy="81684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0007663" y="8196540"/>
            <a:ext cx="2668555" cy="607005"/>
            <a:chOff x="10007663" y="8196540"/>
            <a:chExt cx="2668555" cy="607005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007663" y="8196540"/>
              <a:ext cx="2668555" cy="607005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0246351" y="8263618"/>
            <a:ext cx="2306587" cy="638873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3816041" y="8142831"/>
            <a:ext cx="2351182" cy="685047"/>
            <a:chOff x="13816041" y="8142831"/>
            <a:chExt cx="2351182" cy="685047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816041" y="8142831"/>
              <a:ext cx="2351182" cy="685047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4086405" y="8168433"/>
            <a:ext cx="1817467" cy="782639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2829416" y="8489466"/>
            <a:ext cx="812159" cy="105782"/>
            <a:chOff x="12829416" y="8489466"/>
            <a:chExt cx="812159" cy="105782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-60000">
              <a:off x="12829416" y="8489466"/>
              <a:ext cx="812159" cy="10578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127750" y="5422031"/>
            <a:ext cx="2699691" cy="598551"/>
            <a:chOff x="6127750" y="5422031"/>
            <a:chExt cx="2699691" cy="598551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127750" y="5422031"/>
              <a:ext cx="2699691" cy="598551"/>
            </a:xfrm>
            <a:prstGeom prst="rect">
              <a:avLst/>
            </a:prstGeom>
          </p:spPr>
        </p:pic>
      </p:grpSp>
      <p:pic>
        <p:nvPicPr>
          <p:cNvPr id="98" name="Object 97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6296808" y="5438058"/>
            <a:ext cx="2438854" cy="684092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9106287" y="8497466"/>
            <a:ext cx="669739" cy="134546"/>
            <a:chOff x="9106287" y="8497466"/>
            <a:chExt cx="669739" cy="134546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106287" y="8497466"/>
              <a:ext cx="669739" cy="134546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9917475" y="6651760"/>
            <a:ext cx="2417856" cy="757472"/>
            <a:chOff x="9917475" y="6651760"/>
            <a:chExt cx="2417856" cy="757472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917475" y="6651760"/>
              <a:ext cx="2417856" cy="757472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0017818" y="6679599"/>
            <a:ext cx="2468774" cy="887574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9130527" y="7006956"/>
            <a:ext cx="669739" cy="134546"/>
            <a:chOff x="9130527" y="7006956"/>
            <a:chExt cx="669739" cy="134546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130527" y="7006956"/>
              <a:ext cx="669739" cy="134546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3816041" y="6687973"/>
            <a:ext cx="2351182" cy="685047"/>
            <a:chOff x="13816041" y="6687973"/>
            <a:chExt cx="2351182" cy="685047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3816041" y="6687973"/>
              <a:ext cx="2351182" cy="685047"/>
            </a:xfrm>
            <a:prstGeom prst="rect">
              <a:avLst/>
            </a:prstGeom>
          </p:spPr>
        </p:pic>
      </p:grpSp>
      <p:pic>
        <p:nvPicPr>
          <p:cNvPr id="112" name="Object 111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4086405" y="6713566"/>
            <a:ext cx="1817467" cy="782639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2829416" y="7034608"/>
            <a:ext cx="812159" cy="105782"/>
            <a:chOff x="12829416" y="7034608"/>
            <a:chExt cx="812159" cy="105782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 rot="-60000">
              <a:off x="12829416" y="7034608"/>
              <a:ext cx="812159" cy="105782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6774218" y="8693893"/>
            <a:ext cx="2104092" cy="878442"/>
            <a:chOff x="6774218" y="8693893"/>
            <a:chExt cx="2104092" cy="878442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774218" y="8693893"/>
              <a:ext cx="2104092" cy="878442"/>
            </a:xfrm>
            <a:prstGeom prst="rect">
              <a:avLst/>
            </a:prstGeom>
          </p:spPr>
        </p:pic>
      </p:grpSp>
      <p:pic>
        <p:nvPicPr>
          <p:cNvPr id="119" name="Object 118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6641182" y="8889050"/>
            <a:ext cx="2159692" cy="628187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7460028" y="4653676"/>
            <a:ext cx="3038688" cy="501880"/>
            <a:chOff x="7460028" y="4653676"/>
            <a:chExt cx="3038688" cy="501880"/>
          </a:xfrm>
        </p:grpSpPr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 rot="-10800000">
              <a:off x="7460028" y="4653676"/>
              <a:ext cx="3038688" cy="501880"/>
            </a:xfrm>
            <a:prstGeom prst="rect">
              <a:avLst/>
            </a:prstGeom>
          </p:spPr>
        </p:pic>
      </p:grpSp>
      <p:pic>
        <p:nvPicPr>
          <p:cNvPr id="123" name="Object 122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7662149" y="4630225"/>
            <a:ext cx="2884939" cy="6797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327999"/>
            <a:ext cx="3338650" cy="157977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491148" y="976972"/>
            <a:ext cx="24184746" cy="204433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30359" y="2556098"/>
            <a:ext cx="2830988" cy="115995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76457" y="4902424"/>
            <a:ext cx="5115085" cy="13906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615158" y="5288050"/>
            <a:ext cx="2474084" cy="664538"/>
            <a:chOff x="2615158" y="5288050"/>
            <a:chExt cx="2474084" cy="66453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15158" y="5288050"/>
              <a:ext cx="2474084" cy="66453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87151" y="5326770"/>
            <a:ext cx="2780720" cy="77153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222986" y="8163340"/>
            <a:ext cx="2474084" cy="664538"/>
            <a:chOff x="6222986" y="8163340"/>
            <a:chExt cx="2474084" cy="66453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22986" y="8163340"/>
              <a:ext cx="2474084" cy="66453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473560" y="8211579"/>
            <a:ext cx="1792778" cy="74299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917475" y="5401032"/>
            <a:ext cx="2474084" cy="664538"/>
            <a:chOff x="9917475" y="5401032"/>
            <a:chExt cx="2474084" cy="66453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17475" y="5401032"/>
              <a:ext cx="2474084" cy="66453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68065" y="5449276"/>
            <a:ext cx="1792778" cy="74299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127750" y="3873016"/>
            <a:ext cx="2699691" cy="651847"/>
            <a:chOff x="6127750" y="3873016"/>
            <a:chExt cx="2699691" cy="65184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27750" y="3873016"/>
              <a:ext cx="2699691" cy="65184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148675" y="3929875"/>
            <a:ext cx="2603616" cy="63887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135099" y="6731221"/>
            <a:ext cx="2846525" cy="598551"/>
            <a:chOff x="6135099" y="6731221"/>
            <a:chExt cx="2846525" cy="59855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35099" y="6731221"/>
              <a:ext cx="2846525" cy="59855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231539" y="6775063"/>
            <a:ext cx="2563690" cy="63349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228878" y="5619758"/>
            <a:ext cx="669739" cy="134546"/>
            <a:chOff x="5228878" y="5619758"/>
            <a:chExt cx="669739" cy="13454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228878" y="5619758"/>
              <a:ext cx="669739" cy="13454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974234" y="4768611"/>
            <a:ext cx="1172677" cy="134546"/>
            <a:chOff x="4974234" y="4768611"/>
            <a:chExt cx="1172677" cy="13454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3360000">
              <a:off x="4974234" y="4768611"/>
              <a:ext cx="1172677" cy="13454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011999" y="6358124"/>
            <a:ext cx="1201796" cy="134546"/>
            <a:chOff x="5011999" y="6358124"/>
            <a:chExt cx="1201796" cy="13454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3060000">
              <a:off x="5011999" y="6358124"/>
              <a:ext cx="1201796" cy="13454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143225" y="5697062"/>
            <a:ext cx="669739" cy="134546"/>
            <a:chOff x="9143225" y="5697062"/>
            <a:chExt cx="669739" cy="13454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3225" y="5697062"/>
              <a:ext cx="669739" cy="13454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378381" y="7177171"/>
            <a:ext cx="2418239" cy="134546"/>
            <a:chOff x="4378381" y="7177171"/>
            <a:chExt cx="2418239" cy="13454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4200000">
              <a:off x="4378381" y="7177171"/>
              <a:ext cx="2418239" cy="13454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829416" y="4145720"/>
            <a:ext cx="812159" cy="105782"/>
            <a:chOff x="12829416" y="4145720"/>
            <a:chExt cx="812159" cy="105782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60000">
              <a:off x="12829416" y="4145720"/>
              <a:ext cx="812159" cy="10578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828103" y="3873016"/>
            <a:ext cx="2668555" cy="607005"/>
            <a:chOff x="9828103" y="3873016"/>
            <a:chExt cx="2668555" cy="60700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828103" y="3873016"/>
              <a:ext cx="2668555" cy="607005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066823" y="3940092"/>
            <a:ext cx="2306587" cy="638873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9143225" y="4137304"/>
            <a:ext cx="669739" cy="134546"/>
            <a:chOff x="9143225" y="4137304"/>
            <a:chExt cx="669739" cy="134546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143225" y="4137304"/>
              <a:ext cx="669739" cy="13454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816041" y="3839816"/>
            <a:ext cx="2351182" cy="685047"/>
            <a:chOff x="13816041" y="3839816"/>
            <a:chExt cx="2351182" cy="68504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816041" y="3839816"/>
              <a:ext cx="2351182" cy="685047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4086405" y="3865412"/>
            <a:ext cx="1817467" cy="78263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1162381" y="4302091"/>
            <a:ext cx="2487146" cy="1038364"/>
            <a:chOff x="11162381" y="4302091"/>
            <a:chExt cx="2487146" cy="1038364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162381" y="4302091"/>
              <a:ext cx="2487146" cy="103836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0007663" y="8196540"/>
            <a:ext cx="2668555" cy="607005"/>
            <a:chOff x="10007663" y="8196540"/>
            <a:chExt cx="2668555" cy="60700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007663" y="8196540"/>
              <a:ext cx="2668555" cy="607005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0246351" y="8263618"/>
            <a:ext cx="2306587" cy="638873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3816041" y="8142831"/>
            <a:ext cx="2351182" cy="685047"/>
            <a:chOff x="13816041" y="8142831"/>
            <a:chExt cx="2351182" cy="685047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816041" y="8142831"/>
              <a:ext cx="2351182" cy="685047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4086405" y="8168433"/>
            <a:ext cx="1817467" cy="782639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2829416" y="8489466"/>
            <a:ext cx="812159" cy="105782"/>
            <a:chOff x="12829416" y="8489466"/>
            <a:chExt cx="812159" cy="105782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-60000">
              <a:off x="12829416" y="8489466"/>
              <a:ext cx="812159" cy="10578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127750" y="5422031"/>
            <a:ext cx="2699691" cy="598551"/>
            <a:chOff x="6127750" y="5422031"/>
            <a:chExt cx="2699691" cy="598551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27750" y="5422031"/>
              <a:ext cx="2699691" cy="598551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6296808" y="5438055"/>
            <a:ext cx="2124826" cy="687435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9106287" y="8497466"/>
            <a:ext cx="669739" cy="134546"/>
            <a:chOff x="9106287" y="8497466"/>
            <a:chExt cx="669739" cy="134546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106287" y="8497466"/>
              <a:ext cx="669739" cy="134546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9917475" y="6651760"/>
            <a:ext cx="2417856" cy="757472"/>
            <a:chOff x="9917475" y="6651760"/>
            <a:chExt cx="2417856" cy="757472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917475" y="6651760"/>
              <a:ext cx="2417856" cy="757472"/>
            </a:xfrm>
            <a:prstGeom prst="rect">
              <a:avLst/>
            </a:prstGeom>
          </p:spPr>
        </p:pic>
      </p:grpSp>
      <p:pic>
        <p:nvPicPr>
          <p:cNvPr id="104" name="Object 103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0017818" y="6679599"/>
            <a:ext cx="2468774" cy="887574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9130527" y="7006956"/>
            <a:ext cx="669739" cy="134546"/>
            <a:chOff x="9130527" y="7006956"/>
            <a:chExt cx="669739" cy="134546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130527" y="7006956"/>
              <a:ext cx="669739" cy="134546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3816041" y="6687973"/>
            <a:ext cx="2351182" cy="685047"/>
            <a:chOff x="13816041" y="6687973"/>
            <a:chExt cx="2351182" cy="685047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3816041" y="6687973"/>
              <a:ext cx="2351182" cy="685047"/>
            </a:xfrm>
            <a:prstGeom prst="rect">
              <a:avLst/>
            </a:prstGeom>
          </p:spPr>
        </p:pic>
      </p:grpSp>
      <p:pic>
        <p:nvPicPr>
          <p:cNvPr id="111" name="Object 110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4086405" y="6713566"/>
            <a:ext cx="1817467" cy="782639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2829416" y="7034608"/>
            <a:ext cx="812159" cy="105782"/>
            <a:chOff x="12829416" y="7034608"/>
            <a:chExt cx="812159" cy="105782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-60000">
              <a:off x="12829416" y="7034608"/>
              <a:ext cx="812159" cy="105782"/>
            </a:xfrm>
            <a:prstGeom prst="rect">
              <a:avLst/>
            </a:prstGeom>
          </p:spPr>
        </p:pic>
      </p:grpSp>
      <p:pic>
        <p:nvPicPr>
          <p:cNvPr id="115" name="Object 114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0864953" y="4527995"/>
            <a:ext cx="2815899" cy="816842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7038765" y="5822049"/>
            <a:ext cx="2104092" cy="878442"/>
            <a:chOff x="7038765" y="5822049"/>
            <a:chExt cx="2104092" cy="878442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038765" y="5822049"/>
              <a:ext cx="2104092" cy="878442"/>
            </a:xfrm>
            <a:prstGeom prst="rect">
              <a:avLst/>
            </a:prstGeom>
          </p:spPr>
        </p:pic>
      </p:grpSp>
      <p:pic>
        <p:nvPicPr>
          <p:cNvPr id="119" name="Object 118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7000370" y="6017207"/>
            <a:ext cx="2064892" cy="628187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7051463" y="8697344"/>
            <a:ext cx="2104092" cy="878442"/>
            <a:chOff x="7051463" y="8697344"/>
            <a:chExt cx="2104092" cy="878442"/>
          </a:xfrm>
        </p:grpSpPr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051463" y="8697344"/>
              <a:ext cx="2104092" cy="878442"/>
            </a:xfrm>
            <a:prstGeom prst="rect">
              <a:avLst/>
            </a:prstGeom>
          </p:spPr>
        </p:pic>
      </p:grpSp>
      <p:pic>
        <p:nvPicPr>
          <p:cNvPr id="123" name="Object 122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7013068" y="8892503"/>
            <a:ext cx="2064892" cy="628187"/>
          </a:xfrm>
          <a:prstGeom prst="rect">
            <a:avLst/>
          </a:prstGeom>
        </p:spPr>
      </p:pic>
      <p:grpSp>
        <p:nvGrpSpPr>
          <p:cNvPr id="1034" name="그룹 1034"/>
          <p:cNvGrpSpPr/>
          <p:nvPr/>
        </p:nvGrpSpPr>
        <p:grpSpPr>
          <a:xfrm>
            <a:off x="7460028" y="4653676"/>
            <a:ext cx="3038688" cy="501880"/>
            <a:chOff x="7460028" y="4653676"/>
            <a:chExt cx="3038688" cy="501880"/>
          </a:xfrm>
        </p:grpSpPr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 rot="-10800000">
              <a:off x="7460028" y="4653676"/>
              <a:ext cx="3038688" cy="501880"/>
            </a:xfrm>
            <a:prstGeom prst="rect">
              <a:avLst/>
            </a:prstGeom>
          </p:spPr>
        </p:pic>
      </p:grpSp>
      <p:pic>
        <p:nvPicPr>
          <p:cNvPr id="127" name="Object 126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7643101" y="4630225"/>
            <a:ext cx="2923034" cy="6797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11500" y="1475100"/>
            <a:ext cx="6234982" cy="3154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41947" y="456742"/>
            <a:ext cx="4445831" cy="146296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5978126" y="-1982597"/>
            <a:ext cx="31422498" cy="152914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327999"/>
            <a:ext cx="3338650" cy="157977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30359" y="2543400"/>
            <a:ext cx="2830988" cy="115995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491148" y="976972"/>
            <a:ext cx="24184746" cy="20443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072103" y="4238847"/>
            <a:ext cx="2391299" cy="911547"/>
            <a:chOff x="3072103" y="4238847"/>
            <a:chExt cx="2391299" cy="91154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72103" y="4238847"/>
              <a:ext cx="2391299" cy="91154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86154" y="4324440"/>
            <a:ext cx="2822259" cy="96666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479716" y="4238847"/>
            <a:ext cx="2391299" cy="911547"/>
            <a:chOff x="6479716" y="4238847"/>
            <a:chExt cx="2391299" cy="91154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9716" y="4238847"/>
              <a:ext cx="2391299" cy="91154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60249" y="4104469"/>
            <a:ext cx="2865297" cy="138254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120532" y="4238847"/>
            <a:ext cx="2391299" cy="911547"/>
            <a:chOff x="10120532" y="4238847"/>
            <a:chExt cx="2391299" cy="91154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20532" y="4238847"/>
              <a:ext cx="2391299" cy="91154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191370" y="4319658"/>
            <a:ext cx="2277773" cy="96666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761915" y="4238847"/>
            <a:ext cx="2391299" cy="911547"/>
            <a:chOff x="13761915" y="4238847"/>
            <a:chExt cx="2391299" cy="91154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61915" y="4238847"/>
              <a:ext cx="2391299" cy="911547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682926" y="4341392"/>
            <a:ext cx="2640354" cy="87441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538008" y="4947928"/>
            <a:ext cx="3104531" cy="1296118"/>
            <a:chOff x="10538008" y="4947928"/>
            <a:chExt cx="3104531" cy="129611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538008" y="4947928"/>
              <a:ext cx="3104531" cy="129611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082519" y="5015118"/>
            <a:ext cx="2153911" cy="137742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049237" y="6579623"/>
            <a:ext cx="2391299" cy="911547"/>
            <a:chOff x="3049237" y="6579623"/>
            <a:chExt cx="2391299" cy="91154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49237" y="6579623"/>
              <a:ext cx="2391299" cy="911547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893445" y="6698207"/>
            <a:ext cx="2745421" cy="81980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456851" y="6579623"/>
            <a:ext cx="2391299" cy="911547"/>
            <a:chOff x="6456851" y="6579623"/>
            <a:chExt cx="2391299" cy="91154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56851" y="6579623"/>
              <a:ext cx="2391299" cy="91154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000712" y="6480312"/>
            <a:ext cx="3006979" cy="114872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097666" y="6579623"/>
            <a:ext cx="2391299" cy="911547"/>
            <a:chOff x="10097666" y="6579623"/>
            <a:chExt cx="2391299" cy="91154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97666" y="6579623"/>
              <a:ext cx="2391299" cy="911547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387383" y="6654104"/>
            <a:ext cx="3710788" cy="103304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3739049" y="6579623"/>
            <a:ext cx="2391299" cy="911547"/>
            <a:chOff x="13739049" y="6579623"/>
            <a:chExt cx="2391299" cy="911547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739049" y="6579623"/>
              <a:ext cx="2391299" cy="911547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3295069" y="6464097"/>
            <a:ext cx="3056764" cy="122065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538008" y="7223126"/>
            <a:ext cx="3104531" cy="1296118"/>
            <a:chOff x="10538008" y="7223126"/>
            <a:chExt cx="3104531" cy="1296118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538008" y="7223126"/>
              <a:ext cx="3104531" cy="1296118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0999070" y="7426293"/>
            <a:ext cx="2237940" cy="105890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151591" y="5918666"/>
            <a:ext cx="2428662" cy="35714"/>
            <a:chOff x="1151591" y="5918666"/>
            <a:chExt cx="2428662" cy="35714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5400000">
              <a:off x="1151591" y="5918666"/>
              <a:ext cx="2428662" cy="3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366616" y="7127151"/>
            <a:ext cx="444049" cy="107143"/>
            <a:chOff x="2366616" y="7127151"/>
            <a:chExt cx="444049" cy="10714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420000">
              <a:off x="2366616" y="7127151"/>
              <a:ext cx="444049" cy="10714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358812" y="4622626"/>
            <a:ext cx="430173" cy="107143"/>
            <a:chOff x="2358812" y="4622626"/>
            <a:chExt cx="430173" cy="107143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-900000">
              <a:off x="2358812" y="4622626"/>
              <a:ext cx="430173" cy="10714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633613" y="4706092"/>
            <a:ext cx="699160" cy="107143"/>
            <a:chOff x="5633613" y="4706092"/>
            <a:chExt cx="699160" cy="1071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633613" y="4706092"/>
              <a:ext cx="699160" cy="10714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142857" y="4694621"/>
            <a:ext cx="699160" cy="107143"/>
            <a:chOff x="9142857" y="4694621"/>
            <a:chExt cx="699160" cy="107143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142857" y="4694621"/>
              <a:ext cx="699160" cy="10714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943380" y="4694621"/>
            <a:ext cx="699160" cy="107143"/>
            <a:chOff x="12943380" y="4694621"/>
            <a:chExt cx="699160" cy="107143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943380" y="4694621"/>
              <a:ext cx="699160" cy="10714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633613" y="7035397"/>
            <a:ext cx="699160" cy="107143"/>
            <a:chOff x="5633613" y="7035397"/>
            <a:chExt cx="699160" cy="107143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633613" y="7035397"/>
              <a:ext cx="699160" cy="10714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9142857" y="7035397"/>
            <a:ext cx="699160" cy="107143"/>
            <a:chOff x="9142857" y="7035397"/>
            <a:chExt cx="699160" cy="107143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142857" y="7035397"/>
              <a:ext cx="699160" cy="1071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943380" y="7035397"/>
            <a:ext cx="699160" cy="107143"/>
            <a:chOff x="12943380" y="7035397"/>
            <a:chExt cx="699160" cy="107143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943380" y="7035397"/>
              <a:ext cx="699160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327999"/>
            <a:ext cx="3338650" cy="157977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27892" y="2602297"/>
            <a:ext cx="1663559" cy="112867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491148" y="1037593"/>
            <a:ext cx="24184746" cy="180185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817699" y="4273371"/>
            <a:ext cx="1680388" cy="640553"/>
            <a:chOff x="2817699" y="4273371"/>
            <a:chExt cx="1680388" cy="64055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7699" y="4273371"/>
              <a:ext cx="1680388" cy="64055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80354" y="4256716"/>
            <a:ext cx="2690222" cy="8728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252503" y="5268871"/>
            <a:ext cx="817291" cy="107143"/>
            <a:chOff x="3252503" y="5268871"/>
            <a:chExt cx="817291" cy="10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60000">
              <a:off x="3252503" y="5268871"/>
              <a:ext cx="817291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17699" y="5766987"/>
            <a:ext cx="1680388" cy="640553"/>
            <a:chOff x="2817699" y="5766987"/>
            <a:chExt cx="1680388" cy="6405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17699" y="5766987"/>
              <a:ext cx="1680388" cy="64055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255068" y="5750335"/>
            <a:ext cx="2705851" cy="87287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929664" y="3662687"/>
            <a:ext cx="1680388" cy="640553"/>
            <a:chOff x="5929664" y="3662687"/>
            <a:chExt cx="1680388" cy="64055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29664" y="3662687"/>
              <a:ext cx="1680388" cy="64055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26154" y="3653649"/>
            <a:ext cx="2719127" cy="77718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929664" y="4699903"/>
            <a:ext cx="1680388" cy="640553"/>
            <a:chOff x="5929664" y="4699903"/>
            <a:chExt cx="1680388" cy="64055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29664" y="4699903"/>
              <a:ext cx="1680388" cy="640553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454516" y="4690868"/>
            <a:ext cx="2590546" cy="77718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807554" y="5815215"/>
            <a:ext cx="2088999" cy="569463"/>
            <a:chOff x="5807554" y="5815215"/>
            <a:chExt cx="2088999" cy="56946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07554" y="5815215"/>
              <a:ext cx="2088999" cy="56946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522212" y="5834132"/>
            <a:ext cx="2626523" cy="64523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000980" y="6907489"/>
            <a:ext cx="1680388" cy="640553"/>
            <a:chOff x="6000980" y="6907489"/>
            <a:chExt cx="1680388" cy="64055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00980" y="6907489"/>
              <a:ext cx="1680388" cy="640553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376004" y="6913497"/>
            <a:ext cx="2731279" cy="73294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929664" y="7927695"/>
            <a:ext cx="1846920" cy="624852"/>
            <a:chOff x="5929664" y="7927695"/>
            <a:chExt cx="1846920" cy="62485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29664" y="7927695"/>
              <a:ext cx="1846920" cy="62485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563623" y="7972060"/>
            <a:ext cx="2534393" cy="69167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722959" y="6837079"/>
            <a:ext cx="3104531" cy="1296118"/>
            <a:chOff x="8722959" y="6837079"/>
            <a:chExt cx="3104531" cy="129611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722959" y="6837079"/>
              <a:ext cx="3104531" cy="1296118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915626" y="6982711"/>
            <a:ext cx="2570114" cy="124271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610052" y="3342411"/>
            <a:ext cx="3038688" cy="501880"/>
            <a:chOff x="7610052" y="3342411"/>
            <a:chExt cx="3038688" cy="50188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10800000">
              <a:off x="7610052" y="3342411"/>
              <a:ext cx="3038688" cy="501880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811997" y="3329420"/>
            <a:ext cx="2885043" cy="67680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263905" y="5991649"/>
            <a:ext cx="4320985" cy="107143"/>
            <a:chOff x="8263905" y="5991649"/>
            <a:chExt cx="4320985" cy="10714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263905" y="5991649"/>
              <a:ext cx="4320985" cy="1071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670464" y="5215368"/>
            <a:ext cx="6131549" cy="1775041"/>
            <a:chOff x="2670464" y="5215368"/>
            <a:chExt cx="6131549" cy="177504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16200000">
              <a:off x="2670464" y="5215368"/>
              <a:ext cx="6131549" cy="177504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678934" y="6057353"/>
            <a:ext cx="779948" cy="107143"/>
            <a:chOff x="4678934" y="6057353"/>
            <a:chExt cx="779948" cy="107143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-60000">
              <a:off x="4678934" y="6057353"/>
              <a:ext cx="779948" cy="10714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929664" y="2718372"/>
            <a:ext cx="1680388" cy="640553"/>
            <a:chOff x="5929664" y="2718372"/>
            <a:chExt cx="1680388" cy="640553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929664" y="2718372"/>
              <a:ext cx="1680388" cy="640553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5326154" y="2709335"/>
            <a:ext cx="2719127" cy="777184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6000985" y="8951798"/>
            <a:ext cx="1680388" cy="640553"/>
            <a:chOff x="6000985" y="8951798"/>
            <a:chExt cx="1680388" cy="640553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000985" y="8951798"/>
              <a:ext cx="1680388" cy="640553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5376004" y="8957811"/>
            <a:ext cx="2731279" cy="732946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3183300" y="5766987"/>
            <a:ext cx="1680388" cy="640553"/>
            <a:chOff x="13183300" y="5766987"/>
            <a:chExt cx="1680388" cy="64055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183300" y="5766987"/>
              <a:ext cx="1680388" cy="640553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2674554" y="5750330"/>
            <a:ext cx="2671175" cy="872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327999"/>
            <a:ext cx="3338650" cy="157977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491148" y="976972"/>
            <a:ext cx="24184746" cy="20443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922895" y="5769899"/>
            <a:ext cx="2455517" cy="712571"/>
            <a:chOff x="1922895" y="5769899"/>
            <a:chExt cx="2455517" cy="712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22895" y="5769899"/>
              <a:ext cx="2455517" cy="71257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00512" y="5807979"/>
            <a:ext cx="2321207" cy="82313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496981" y="5719105"/>
            <a:ext cx="2570801" cy="711716"/>
            <a:chOff x="5496981" y="5719105"/>
            <a:chExt cx="2570801" cy="71171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96981" y="5719105"/>
              <a:ext cx="2570801" cy="71171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69049" y="5793200"/>
            <a:ext cx="2645387" cy="81540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145452" y="5914685"/>
            <a:ext cx="2649729" cy="546378"/>
            <a:chOff x="9145452" y="5914685"/>
            <a:chExt cx="2649729" cy="54637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5452" y="5914685"/>
              <a:ext cx="2649729" cy="54637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214962" y="5877444"/>
            <a:ext cx="2459403" cy="72286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145452" y="4237645"/>
            <a:ext cx="2474084" cy="664538"/>
            <a:chOff x="9145452" y="4237645"/>
            <a:chExt cx="2474084" cy="66453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45452" y="4237645"/>
              <a:ext cx="2474084" cy="66453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175959" y="4245452"/>
            <a:ext cx="2387114" cy="7357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145452" y="7438318"/>
            <a:ext cx="2474084" cy="664538"/>
            <a:chOff x="9145452" y="7438318"/>
            <a:chExt cx="2474084" cy="66453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45452" y="7438318"/>
              <a:ext cx="2474084" cy="664538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339597" y="7476038"/>
            <a:ext cx="1930677" cy="79918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4228736" y="7438318"/>
            <a:ext cx="2649729" cy="664538"/>
            <a:chOff x="14228736" y="7438318"/>
            <a:chExt cx="2649729" cy="66453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228736" y="7438318"/>
              <a:ext cx="2649729" cy="66453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256790" y="7440105"/>
            <a:ext cx="2741228" cy="70450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228736" y="5749346"/>
            <a:ext cx="3060958" cy="634297"/>
            <a:chOff x="14228736" y="5749346"/>
            <a:chExt cx="3060958" cy="63429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228736" y="5749346"/>
              <a:ext cx="3060958" cy="634297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260305" y="5755243"/>
            <a:ext cx="3077794" cy="67286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344592" y="4237645"/>
            <a:ext cx="2474084" cy="664538"/>
            <a:chOff x="14344592" y="4237645"/>
            <a:chExt cx="2474084" cy="66453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344592" y="4237645"/>
              <a:ext cx="2474084" cy="66453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365655" y="4231233"/>
            <a:ext cx="2420486" cy="76779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481895" y="6016369"/>
            <a:ext cx="959690" cy="131834"/>
            <a:chOff x="4481895" y="6016369"/>
            <a:chExt cx="959690" cy="13183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60000">
              <a:off x="4481895" y="6016369"/>
              <a:ext cx="959690" cy="13183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147773" y="6037900"/>
            <a:ext cx="959690" cy="131834"/>
            <a:chOff x="8147773" y="6037900"/>
            <a:chExt cx="959690" cy="13183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60000">
              <a:off x="8147773" y="6037900"/>
              <a:ext cx="959690" cy="13183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845769" y="5119974"/>
            <a:ext cx="1369281" cy="131834"/>
            <a:chOff x="7845769" y="5119974"/>
            <a:chExt cx="1369281" cy="131834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3360000">
              <a:off x="7845769" y="5119974"/>
              <a:ext cx="1369281" cy="13183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020886" y="6982347"/>
            <a:ext cx="1200036" cy="131834"/>
            <a:chOff x="8020886" y="6982347"/>
            <a:chExt cx="1200036" cy="131834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2640000">
              <a:off x="8020886" y="6982347"/>
              <a:ext cx="1200036" cy="13183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18413" y="4428767"/>
            <a:ext cx="2010172" cy="131834"/>
            <a:chOff x="11918413" y="4428767"/>
            <a:chExt cx="2010172" cy="13183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60000">
              <a:off x="11918413" y="4428767"/>
              <a:ext cx="2010172" cy="13183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999053" y="6068099"/>
            <a:ext cx="2010172" cy="131834"/>
            <a:chOff x="11999053" y="6068099"/>
            <a:chExt cx="2010172" cy="131834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-60000">
              <a:off x="11999053" y="6068099"/>
              <a:ext cx="2010172" cy="13183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999053" y="7629440"/>
            <a:ext cx="2010172" cy="131834"/>
            <a:chOff x="11999053" y="7629440"/>
            <a:chExt cx="2010172" cy="131834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-60000">
              <a:off x="11999053" y="7629440"/>
              <a:ext cx="2010172" cy="131834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1166430" y="8018996"/>
            <a:ext cx="3614937" cy="1317794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830359" y="2543400"/>
            <a:ext cx="2830988" cy="1159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327999"/>
            <a:ext cx="3338650" cy="157977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18368" y="2556098"/>
            <a:ext cx="1411969" cy="115995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491148" y="1037593"/>
            <a:ext cx="24184746" cy="180185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252396" y="5752280"/>
            <a:ext cx="2709921" cy="727884"/>
            <a:chOff x="2252396" y="5752280"/>
            <a:chExt cx="2709921" cy="72788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52396" y="5752280"/>
              <a:ext cx="2709921" cy="72788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76914" y="5806918"/>
            <a:ext cx="3099631" cy="72572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390379" y="4440224"/>
            <a:ext cx="2709921" cy="727884"/>
            <a:chOff x="10390379" y="4440224"/>
            <a:chExt cx="2709921" cy="7278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90379" y="4440224"/>
              <a:ext cx="2709921" cy="72788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97913" y="4486236"/>
            <a:ext cx="2402422" cy="86402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045421" y="4440224"/>
            <a:ext cx="2709921" cy="727884"/>
            <a:chOff x="6045421" y="4440224"/>
            <a:chExt cx="2709921" cy="72788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45421" y="4440224"/>
              <a:ext cx="2709921" cy="72788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252952" y="4486231"/>
            <a:ext cx="2402422" cy="86402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418965" y="4440224"/>
            <a:ext cx="2709921" cy="727884"/>
            <a:chOff x="14418965" y="4440224"/>
            <a:chExt cx="2709921" cy="72788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418965" y="4440224"/>
              <a:ext cx="2709921" cy="727884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616924" y="4469536"/>
            <a:ext cx="2437841" cy="90159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390379" y="7246564"/>
            <a:ext cx="2709921" cy="727884"/>
            <a:chOff x="10390379" y="7246564"/>
            <a:chExt cx="2709921" cy="72788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90379" y="7246564"/>
              <a:ext cx="2709921" cy="727884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597953" y="7292574"/>
            <a:ext cx="2095108" cy="86402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045421" y="7246564"/>
            <a:ext cx="2709921" cy="727884"/>
            <a:chOff x="6045421" y="7246564"/>
            <a:chExt cx="2709921" cy="72788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45421" y="7246564"/>
              <a:ext cx="2709921" cy="727884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252952" y="7292574"/>
            <a:ext cx="2095108" cy="86402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107526" y="6186306"/>
            <a:ext cx="727064" cy="128707"/>
            <a:chOff x="5107526" y="6186306"/>
            <a:chExt cx="727064" cy="12870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07526" y="6186306"/>
              <a:ext cx="727064" cy="12870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812622" y="5280445"/>
            <a:ext cx="1336794" cy="128707"/>
            <a:chOff x="4812622" y="5280445"/>
            <a:chExt cx="1336794" cy="12870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3360000">
              <a:off x="4812622" y="5280445"/>
              <a:ext cx="1336794" cy="12870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983584" y="7098631"/>
            <a:ext cx="1171565" cy="128707"/>
            <a:chOff x="4983584" y="7098631"/>
            <a:chExt cx="1171565" cy="12870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2640000">
              <a:off x="4983584" y="7098631"/>
              <a:ext cx="1171565" cy="12870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131465" y="4722733"/>
            <a:ext cx="937350" cy="128707"/>
            <a:chOff x="9131465" y="4722733"/>
            <a:chExt cx="937350" cy="12870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60000">
              <a:off x="9131465" y="4722733"/>
              <a:ext cx="937350" cy="12870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129236" y="7546153"/>
            <a:ext cx="937350" cy="128707"/>
            <a:chOff x="9129236" y="7546153"/>
            <a:chExt cx="937350" cy="12870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60000">
              <a:off x="9129236" y="7546153"/>
              <a:ext cx="937350" cy="12870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317723" y="4739812"/>
            <a:ext cx="937350" cy="128707"/>
            <a:chOff x="13317723" y="4739812"/>
            <a:chExt cx="937350" cy="128707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60000">
              <a:off x="13317723" y="4739812"/>
              <a:ext cx="937350" cy="12870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045421" y="5752280"/>
            <a:ext cx="2818275" cy="756988"/>
            <a:chOff x="6045421" y="5752280"/>
            <a:chExt cx="2818275" cy="75698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45421" y="5752280"/>
              <a:ext cx="2818275" cy="756988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116492" y="5798556"/>
            <a:ext cx="2642470" cy="81509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9143511" y="6097319"/>
            <a:ext cx="937350" cy="128707"/>
            <a:chOff x="9143511" y="6097319"/>
            <a:chExt cx="937350" cy="12870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-60000">
              <a:off x="9143511" y="6097319"/>
              <a:ext cx="937350" cy="12870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390379" y="5724362"/>
            <a:ext cx="2818275" cy="756988"/>
            <a:chOff x="10390379" y="5724362"/>
            <a:chExt cx="2818275" cy="75698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390379" y="5724362"/>
              <a:ext cx="2818275" cy="756988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0392750" y="5768577"/>
            <a:ext cx="2915558" cy="8192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327999"/>
            <a:ext cx="3338650" cy="157977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76428" y="2492270"/>
            <a:ext cx="1252378" cy="122912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491148" y="1037593"/>
            <a:ext cx="24184746" cy="180185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27280" y="3694284"/>
            <a:ext cx="2355400" cy="712571"/>
            <a:chOff x="2327280" y="3694284"/>
            <a:chExt cx="2355400" cy="7125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27280" y="3694284"/>
              <a:ext cx="2355400" cy="71257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300076" y="3720936"/>
            <a:ext cx="2320379" cy="84980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168671" y="5516621"/>
            <a:ext cx="2652390" cy="897754"/>
            <a:chOff x="2168671" y="5516621"/>
            <a:chExt cx="2652390" cy="89775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68671" y="5516621"/>
              <a:ext cx="2652390" cy="89775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60514" y="5533989"/>
            <a:ext cx="2490693" cy="111504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090647" y="4892527"/>
            <a:ext cx="786729" cy="107143"/>
            <a:chOff x="3090647" y="4892527"/>
            <a:chExt cx="786729" cy="10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60000">
              <a:off x="3090647" y="4892527"/>
              <a:ext cx="786729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56111" y="3934883"/>
            <a:ext cx="1889087" cy="712571"/>
            <a:chOff x="5356111" y="3934883"/>
            <a:chExt cx="1889087" cy="71257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56111" y="3934883"/>
              <a:ext cx="1889087" cy="71257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674505" y="3988213"/>
            <a:ext cx="1266236" cy="79506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330715" y="6443475"/>
            <a:ext cx="1889087" cy="712571"/>
            <a:chOff x="5330715" y="6443475"/>
            <a:chExt cx="1889087" cy="71257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30715" y="6443475"/>
              <a:ext cx="1889087" cy="71257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649113" y="6496802"/>
            <a:ext cx="1546883" cy="78883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330715" y="8216425"/>
            <a:ext cx="1889087" cy="712571"/>
            <a:chOff x="5330715" y="8216425"/>
            <a:chExt cx="1889087" cy="71257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30715" y="8216425"/>
              <a:ext cx="1889087" cy="712571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649113" y="8269755"/>
            <a:ext cx="1546883" cy="78883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016090" y="5965498"/>
            <a:ext cx="1889087" cy="712571"/>
            <a:chOff x="11016090" y="5965498"/>
            <a:chExt cx="1889087" cy="71257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016090" y="5965498"/>
              <a:ext cx="1889087" cy="712571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334446" y="6018827"/>
            <a:ext cx="1546940" cy="78871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1016090" y="6921187"/>
            <a:ext cx="1889087" cy="712571"/>
            <a:chOff x="11016090" y="6921187"/>
            <a:chExt cx="1889087" cy="71257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016090" y="6921187"/>
              <a:ext cx="1889087" cy="712571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334446" y="6974513"/>
            <a:ext cx="1266435" cy="78871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016090" y="7819552"/>
            <a:ext cx="1889087" cy="712571"/>
            <a:chOff x="11016090" y="7819552"/>
            <a:chExt cx="1889087" cy="71257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016090" y="7819552"/>
              <a:ext cx="1889087" cy="712571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334446" y="7872884"/>
            <a:ext cx="1266435" cy="78871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1016090" y="8775240"/>
            <a:ext cx="1889087" cy="712571"/>
            <a:chOff x="11016090" y="8775240"/>
            <a:chExt cx="1889087" cy="71257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016090" y="8775240"/>
              <a:ext cx="1889087" cy="712571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334446" y="8828570"/>
            <a:ext cx="1266435" cy="78871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7790519" y="3934883"/>
            <a:ext cx="2088003" cy="757305"/>
            <a:chOff x="7790519" y="3934883"/>
            <a:chExt cx="2088003" cy="75730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790519" y="3934883"/>
              <a:ext cx="2088003" cy="757305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966456" y="3988213"/>
            <a:ext cx="1912779" cy="788836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0541325" y="3839071"/>
            <a:ext cx="2652390" cy="897754"/>
            <a:chOff x="10541325" y="3839071"/>
            <a:chExt cx="2652390" cy="89775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541325" y="3839071"/>
              <a:ext cx="2652390" cy="897754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0733141" y="3858088"/>
            <a:ext cx="2137417" cy="1113217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4045535" y="3987102"/>
            <a:ext cx="2617957" cy="684323"/>
            <a:chOff x="14045535" y="3987102"/>
            <a:chExt cx="2617957" cy="684323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045535" y="3987102"/>
              <a:ext cx="2617957" cy="684323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4137039" y="4020301"/>
            <a:ext cx="2648382" cy="740972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4894238" y="6354694"/>
            <a:ext cx="363904" cy="128707"/>
            <a:chOff x="4894238" y="6354694"/>
            <a:chExt cx="363904" cy="128707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2820000">
              <a:off x="4894238" y="6354694"/>
              <a:ext cx="363904" cy="12870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4712970" y="5203278"/>
            <a:ext cx="1024809" cy="128707"/>
            <a:chOff x="4712970" y="5203278"/>
            <a:chExt cx="1024809" cy="128707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-3420000">
              <a:off x="4712970" y="5203278"/>
              <a:ext cx="1024809" cy="12870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4173949" y="7256527"/>
            <a:ext cx="1737314" cy="128707"/>
            <a:chOff x="4173949" y="7256527"/>
            <a:chExt cx="1737314" cy="128707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4680000">
              <a:off x="4173949" y="7256527"/>
              <a:ext cx="1737314" cy="12870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7870929" y="7314444"/>
            <a:ext cx="1889087" cy="712571"/>
            <a:chOff x="7870929" y="7314444"/>
            <a:chExt cx="1889087" cy="712571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870929" y="7314444"/>
              <a:ext cx="1889087" cy="712571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880426" y="7367770"/>
            <a:ext cx="1912264" cy="7887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4414227" y="7277472"/>
            <a:ext cx="2025270" cy="712571"/>
            <a:chOff x="14414227" y="7277472"/>
            <a:chExt cx="2025270" cy="712571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4414227" y="7277472"/>
              <a:ext cx="2025270" cy="712571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4537684" y="7313665"/>
            <a:ext cx="1927407" cy="830588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7324521" y="4275210"/>
            <a:ext cx="364083" cy="128707"/>
            <a:chOff x="7324521" y="4275210"/>
            <a:chExt cx="364083" cy="128707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-60000">
              <a:off x="7324521" y="4275210"/>
              <a:ext cx="364083" cy="128707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0054689" y="4265006"/>
            <a:ext cx="364083" cy="128707"/>
            <a:chOff x="10054689" y="4265006"/>
            <a:chExt cx="364083" cy="12870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-60000">
              <a:off x="10054689" y="4265006"/>
              <a:ext cx="364083" cy="128707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3461387" y="4275210"/>
            <a:ext cx="364083" cy="128707"/>
            <a:chOff x="13461387" y="4275210"/>
            <a:chExt cx="364083" cy="128707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-60000">
              <a:off x="13461387" y="4275210"/>
              <a:ext cx="364083" cy="128707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304775" y="7042241"/>
            <a:ext cx="514764" cy="128707"/>
            <a:chOff x="7304775" y="7042241"/>
            <a:chExt cx="514764" cy="12870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 rot="2700000">
              <a:off x="7304775" y="7042241"/>
              <a:ext cx="514764" cy="12870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7375695" y="8264218"/>
            <a:ext cx="458134" cy="128707"/>
            <a:chOff x="7375695" y="8264218"/>
            <a:chExt cx="458134" cy="128707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-2580000">
              <a:off x="7375695" y="8264218"/>
              <a:ext cx="458134" cy="128707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9106685" y="7280984"/>
            <a:ext cx="2648256" cy="792379"/>
            <a:chOff x="9106685" y="7280984"/>
            <a:chExt cx="2648256" cy="792379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 rot="16200000">
              <a:off x="9106685" y="7280984"/>
              <a:ext cx="2648256" cy="792379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2265777" y="7248779"/>
            <a:ext cx="2648256" cy="792379"/>
            <a:chOff x="12265777" y="7248779"/>
            <a:chExt cx="2648256" cy="792379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 rot="-16200000">
              <a:off x="12265777" y="7248779"/>
              <a:ext cx="2648256" cy="792379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3714285" y="7563663"/>
            <a:ext cx="519356" cy="128707"/>
            <a:chOff x="13714285" y="7563663"/>
            <a:chExt cx="519356" cy="128707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3714285" y="7563663"/>
              <a:ext cx="519356" cy="128707"/>
            </a:xfrm>
            <a:prstGeom prst="rect">
              <a:avLst/>
            </a:prstGeom>
          </p:spPr>
        </p:pic>
      </p:grpSp>
      <p:pic>
        <p:nvPicPr>
          <p:cNvPr id="122" name="Object 121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13878693" y="6737684"/>
            <a:ext cx="1817327" cy="699698"/>
          </a:xfrm>
          <a:prstGeom prst="rect">
            <a:avLst/>
          </a:prstGeom>
        </p:spPr>
      </p:pic>
      <p:grpSp>
        <p:nvGrpSpPr>
          <p:cNvPr id="1034" name="그룹 1034"/>
          <p:cNvGrpSpPr/>
          <p:nvPr/>
        </p:nvGrpSpPr>
        <p:grpSpPr>
          <a:xfrm>
            <a:off x="11425905" y="4564641"/>
            <a:ext cx="2774821" cy="1158466"/>
            <a:chOff x="11425905" y="4564641"/>
            <a:chExt cx="2774821" cy="1158466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1425905" y="4564641"/>
              <a:ext cx="2774821" cy="1158466"/>
            </a:xfrm>
            <a:prstGeom prst="rect">
              <a:avLst/>
            </a:prstGeom>
          </p:spPr>
        </p:pic>
      </p:grpSp>
      <p:pic>
        <p:nvPicPr>
          <p:cNvPr id="126" name="Object 125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11836823" y="4758980"/>
            <a:ext cx="2160450" cy="913669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12085506" y="8216425"/>
            <a:ext cx="2795426" cy="1167069"/>
            <a:chOff x="12085506" y="8216425"/>
            <a:chExt cx="2795426" cy="1167069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2085506" y="8216425"/>
              <a:ext cx="2795426" cy="1167069"/>
            </a:xfrm>
            <a:prstGeom prst="rect">
              <a:avLst/>
            </a:prstGeom>
          </p:spPr>
        </p:pic>
      </p:grpSp>
      <p:pic>
        <p:nvPicPr>
          <p:cNvPr id="130" name="Object 129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12159256" y="8402056"/>
            <a:ext cx="2598909" cy="814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327999"/>
            <a:ext cx="3338650" cy="157977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27892" y="2602297"/>
            <a:ext cx="1663559" cy="112867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491148" y="1037593"/>
            <a:ext cx="24184746" cy="180185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922895" y="5585142"/>
            <a:ext cx="2332066" cy="730596"/>
            <a:chOff x="1922895" y="5585142"/>
            <a:chExt cx="2332066" cy="73059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22895" y="5585142"/>
              <a:ext cx="2332066" cy="73059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67713" y="5560631"/>
            <a:ext cx="2302822" cy="92796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877243" y="5028753"/>
            <a:ext cx="1435456" cy="105782"/>
            <a:chOff x="3877243" y="5028753"/>
            <a:chExt cx="1435456" cy="10578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4200000">
              <a:off x="3877243" y="5028753"/>
              <a:ext cx="1435456" cy="1057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55406" y="6426758"/>
            <a:ext cx="1149514" cy="105782"/>
            <a:chOff x="4155406" y="6426758"/>
            <a:chExt cx="1149514" cy="1057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3000000">
              <a:off x="4155406" y="6426758"/>
              <a:ext cx="1149514" cy="10578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07670" y="6820821"/>
            <a:ext cx="1851061" cy="533904"/>
            <a:chOff x="5307670" y="6820821"/>
            <a:chExt cx="1851061" cy="53390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07670" y="6820821"/>
              <a:ext cx="1851061" cy="53390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77003" y="6865348"/>
            <a:ext cx="1611805" cy="58100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559599" y="6956615"/>
            <a:ext cx="1886562" cy="549674"/>
            <a:chOff x="15559599" y="6956615"/>
            <a:chExt cx="1886562" cy="54967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59599" y="6956615"/>
              <a:ext cx="1886562" cy="54967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774691" y="6977806"/>
            <a:ext cx="1450111" cy="62526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19162" y="7100980"/>
            <a:ext cx="4344194" cy="105782"/>
            <a:chOff x="7319162" y="7100980"/>
            <a:chExt cx="4344194" cy="10578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19162" y="7100980"/>
              <a:ext cx="4344194" cy="10578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798412" y="7104492"/>
            <a:ext cx="1942178" cy="105782"/>
            <a:chOff x="3798412" y="7104492"/>
            <a:chExt cx="1942178" cy="10578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3900000">
              <a:off x="3798412" y="7104492"/>
              <a:ext cx="1942178" cy="1057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323143" y="7824290"/>
            <a:ext cx="1851061" cy="533904"/>
            <a:chOff x="5323143" y="7824290"/>
            <a:chExt cx="1851061" cy="53390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23143" y="7824290"/>
              <a:ext cx="1851061" cy="533904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392476" y="7868818"/>
            <a:ext cx="1611805" cy="58100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243584" y="7808520"/>
            <a:ext cx="1886562" cy="549674"/>
            <a:chOff x="8243584" y="7808520"/>
            <a:chExt cx="1886562" cy="54967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43584" y="7808520"/>
              <a:ext cx="1886562" cy="549674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458656" y="7829709"/>
            <a:ext cx="1450111" cy="62526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372629" y="8050458"/>
            <a:ext cx="778964" cy="105782"/>
            <a:chOff x="7372629" y="8050458"/>
            <a:chExt cx="778964" cy="10578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72629" y="8050458"/>
              <a:ext cx="778964" cy="1057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921285" y="6943249"/>
            <a:ext cx="2366875" cy="490468"/>
            <a:chOff x="11921285" y="6943249"/>
            <a:chExt cx="2366875" cy="49046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921285" y="6943249"/>
              <a:ext cx="2366875" cy="490468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987935" y="6979265"/>
            <a:ext cx="2046780" cy="60295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4548381" y="7118844"/>
            <a:ext cx="812159" cy="105782"/>
            <a:chOff x="14548381" y="7118844"/>
            <a:chExt cx="812159" cy="105782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60000">
              <a:off x="14548381" y="7118844"/>
              <a:ext cx="812159" cy="10578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904486" y="5145613"/>
            <a:ext cx="897606" cy="105782"/>
            <a:chOff x="10904486" y="5145613"/>
            <a:chExt cx="897606" cy="10578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-1380000">
              <a:off x="10904486" y="5145613"/>
              <a:ext cx="897606" cy="10578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988127" y="4728481"/>
            <a:ext cx="2366875" cy="490468"/>
            <a:chOff x="11988127" y="4728481"/>
            <a:chExt cx="2366875" cy="49046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988127" y="4728481"/>
              <a:ext cx="2366875" cy="490468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2054779" y="4764495"/>
            <a:ext cx="2046780" cy="60295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1988127" y="5752167"/>
            <a:ext cx="2366875" cy="490468"/>
            <a:chOff x="11988127" y="5752167"/>
            <a:chExt cx="2366875" cy="49046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988127" y="5752167"/>
              <a:ext cx="2366875" cy="490468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2054779" y="5788175"/>
            <a:ext cx="2258685" cy="60295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0913913" y="5704838"/>
            <a:ext cx="848184" cy="105782"/>
            <a:chOff x="10913913" y="5704838"/>
            <a:chExt cx="848184" cy="105782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1200000">
              <a:off x="10913913" y="5704838"/>
              <a:ext cx="848184" cy="10578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586341" y="4721192"/>
            <a:ext cx="1886562" cy="549674"/>
            <a:chOff x="15586341" y="4721192"/>
            <a:chExt cx="1886562" cy="549674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586341" y="4721192"/>
              <a:ext cx="1886562" cy="549674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5801377" y="4742380"/>
            <a:ext cx="1450111" cy="625263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4657495" y="4930404"/>
            <a:ext cx="812159" cy="105782"/>
            <a:chOff x="14657495" y="4930404"/>
            <a:chExt cx="812159" cy="105782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-60000">
              <a:off x="14657495" y="4930404"/>
              <a:ext cx="812159" cy="10578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005065" y="3957338"/>
            <a:ext cx="2417856" cy="757472"/>
            <a:chOff x="5005065" y="3957338"/>
            <a:chExt cx="2417856" cy="757472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005065" y="3957338"/>
              <a:ext cx="2417856" cy="757472"/>
            </a:xfrm>
            <a:prstGeom prst="rect">
              <a:avLst/>
            </a:prstGeom>
          </p:spPr>
        </p:pic>
      </p:grpSp>
      <p:pic>
        <p:nvPicPr>
          <p:cNvPr id="96" name="Object 95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5105454" y="3985177"/>
            <a:ext cx="2403631" cy="890250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7630362" y="5601720"/>
            <a:ext cx="561404" cy="105782"/>
            <a:chOff x="7630362" y="5601720"/>
            <a:chExt cx="561404" cy="105782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10800000">
              <a:off x="7630362" y="5601720"/>
              <a:ext cx="561404" cy="105782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8404883" y="5248351"/>
            <a:ext cx="2417856" cy="757472"/>
            <a:chOff x="8404883" y="5248351"/>
            <a:chExt cx="2417856" cy="757472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404883" y="5248351"/>
              <a:ext cx="2417856" cy="757472"/>
            </a:xfrm>
            <a:prstGeom prst="rect">
              <a:avLst/>
            </a:prstGeom>
          </p:spPr>
        </p:pic>
      </p:grpSp>
      <p:pic>
        <p:nvPicPr>
          <p:cNvPr id="103" name="Object 102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8495742" y="5257675"/>
            <a:ext cx="2334336" cy="906689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5005065" y="5264742"/>
            <a:ext cx="2417856" cy="757472"/>
            <a:chOff x="5005065" y="5264742"/>
            <a:chExt cx="2417856" cy="757472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005065" y="5264742"/>
              <a:ext cx="2417856" cy="757472"/>
            </a:xfrm>
            <a:prstGeom prst="rect">
              <a:avLst/>
            </a:prstGeom>
          </p:spPr>
        </p:pic>
      </p:grpSp>
      <p:pic>
        <p:nvPicPr>
          <p:cNvPr id="107" name="Object 106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5105447" y="5292580"/>
            <a:ext cx="2253260" cy="890250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8404883" y="5904817"/>
            <a:ext cx="2487146" cy="1038364"/>
            <a:chOff x="8404883" y="5904817"/>
            <a:chExt cx="2487146" cy="1038364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404883" y="5904817"/>
              <a:ext cx="2487146" cy="1038364"/>
            </a:xfrm>
            <a:prstGeom prst="rect">
              <a:avLst/>
            </a:prstGeom>
          </p:spPr>
        </p:pic>
      </p:grpSp>
      <p:pic>
        <p:nvPicPr>
          <p:cNvPr id="111" name="Object 110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7887317" y="6105959"/>
            <a:ext cx="3020663" cy="813368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6033530" y="4923867"/>
            <a:ext cx="399342" cy="105782"/>
            <a:chOff x="6033530" y="4923867"/>
            <a:chExt cx="399342" cy="105782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-5340000">
              <a:off x="6033530" y="4923867"/>
              <a:ext cx="399342" cy="105782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1709644" y="3756667"/>
            <a:ext cx="2487146" cy="1038364"/>
            <a:chOff x="11709644" y="3756667"/>
            <a:chExt cx="2487146" cy="1038364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1709644" y="3756667"/>
              <a:ext cx="2487146" cy="1038364"/>
            </a:xfrm>
            <a:prstGeom prst="rect">
              <a:avLst/>
            </a:prstGeom>
          </p:spPr>
        </p:pic>
      </p:grpSp>
      <p:pic>
        <p:nvPicPr>
          <p:cNvPr id="118" name="Object 117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11454115" y="3982572"/>
            <a:ext cx="2815899" cy="8168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327999"/>
            <a:ext cx="3338650" cy="157977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27892" y="2602297"/>
            <a:ext cx="1663559" cy="112867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491148" y="1037593"/>
            <a:ext cx="24184746" cy="180185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288068" y="4650032"/>
            <a:ext cx="2332066" cy="617148"/>
            <a:chOff x="2288068" y="4650032"/>
            <a:chExt cx="2332066" cy="61714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88068" y="4650032"/>
              <a:ext cx="2332066" cy="61714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312147" y="4673303"/>
            <a:ext cx="2427870" cy="65475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770800" y="4913261"/>
            <a:ext cx="759672" cy="105782"/>
            <a:chOff x="4770800" y="4913261"/>
            <a:chExt cx="759672" cy="10578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60000">
              <a:off x="4770800" y="4913261"/>
              <a:ext cx="759672" cy="1057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608757" y="4650032"/>
            <a:ext cx="1886562" cy="549674"/>
            <a:chOff x="8608757" y="4650032"/>
            <a:chExt cx="1886562" cy="54967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08757" y="4650032"/>
              <a:ext cx="1886562" cy="54967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823826" y="4673231"/>
            <a:ext cx="1439806" cy="63193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022260" y="4897657"/>
            <a:ext cx="494562" cy="105782"/>
            <a:chOff x="8022260" y="4897657"/>
            <a:chExt cx="494562" cy="10578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60000">
              <a:off x="8022260" y="4897657"/>
              <a:ext cx="494562" cy="10578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672843" y="4625314"/>
            <a:ext cx="2186144" cy="578532"/>
            <a:chOff x="5672843" y="4625314"/>
            <a:chExt cx="2186144" cy="57853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72843" y="4625314"/>
              <a:ext cx="2186144" cy="57853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80198" y="4697107"/>
            <a:ext cx="1880367" cy="58033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253032" y="5090234"/>
            <a:ext cx="2742503" cy="1144974"/>
            <a:chOff x="5253032" y="5090234"/>
            <a:chExt cx="2742503" cy="114497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53032" y="5090234"/>
              <a:ext cx="2742503" cy="1144974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145398" y="5353893"/>
            <a:ext cx="2730131" cy="81193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767136" y="4874669"/>
            <a:ext cx="494562" cy="105782"/>
            <a:chOff x="10767136" y="4874669"/>
            <a:chExt cx="494562" cy="10578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60000">
              <a:off x="10767136" y="4874669"/>
              <a:ext cx="494562" cy="1057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527554" y="4625314"/>
            <a:ext cx="2186144" cy="578532"/>
            <a:chOff x="11527554" y="4625314"/>
            <a:chExt cx="2186144" cy="57853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27554" y="4625314"/>
              <a:ext cx="2186144" cy="578532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725386" y="4681420"/>
            <a:ext cx="1883672" cy="61471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527554" y="6382242"/>
            <a:ext cx="2585360" cy="560356"/>
            <a:chOff x="11527554" y="6382242"/>
            <a:chExt cx="2585360" cy="56035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527554" y="6382242"/>
              <a:ext cx="2585360" cy="560356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594606" y="6426068"/>
            <a:ext cx="2619793" cy="60954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5027821" y="6382242"/>
            <a:ext cx="1886562" cy="549674"/>
            <a:chOff x="15027821" y="6382242"/>
            <a:chExt cx="1886562" cy="54967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027821" y="6382242"/>
              <a:ext cx="1886562" cy="549674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5252431" y="6420722"/>
            <a:ext cx="1431701" cy="58677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2266881" y="5780267"/>
            <a:ext cx="802005" cy="105782"/>
            <a:chOff x="12266881" y="5780267"/>
            <a:chExt cx="802005" cy="10578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12266881" y="5780267"/>
              <a:ext cx="802005" cy="10578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350453" y="6667658"/>
            <a:ext cx="494562" cy="105782"/>
            <a:chOff x="14350453" y="6667658"/>
            <a:chExt cx="494562" cy="10578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-60000">
              <a:off x="14350453" y="6667658"/>
              <a:ext cx="494562" cy="105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2023-09-04T20:38:11Z</dcterms:created>
  <dcterms:modified xsi:type="dcterms:W3CDTF">2023-09-04T20:38:11Z</dcterms:modified>
</cp:coreProperties>
</file>