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Relationship Id="rId19" Type="http://schemas.openxmlformats.org/officeDocument/2006/relationships/image" Target="../media/image148.png"/><Relationship Id="rId20" Type="http://schemas.openxmlformats.org/officeDocument/2006/relationships/image" Target="../media/image149.png"/><Relationship Id="rId21" Type="http://schemas.openxmlformats.org/officeDocument/2006/relationships/image" Target="../media/image150.png"/><Relationship Id="rId22" Type="http://schemas.openxmlformats.org/officeDocument/2006/relationships/image" Target="../media/image151.png"/><Relationship Id="rId23" Type="http://schemas.openxmlformats.org/officeDocument/2006/relationships/image" Target="../media/image15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Relationship Id="rId24" Type="http://schemas.openxmlformats.org/officeDocument/2006/relationships/image" Target="../media/image175.png"/><Relationship Id="rId25" Type="http://schemas.openxmlformats.org/officeDocument/2006/relationships/image" Target="../media/image17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Relationship Id="rId16" Type="http://schemas.openxmlformats.org/officeDocument/2006/relationships/image" Target="../media/image191.png"/><Relationship Id="rId17" Type="http://schemas.openxmlformats.org/officeDocument/2006/relationships/image" Target="../media/image192.png"/><Relationship Id="rId18" Type="http://schemas.openxmlformats.org/officeDocument/2006/relationships/image" Target="../media/image193.png"/><Relationship Id="rId19" Type="http://schemas.openxmlformats.org/officeDocument/2006/relationships/image" Target="../media/image194.png"/><Relationship Id="rId20" Type="http://schemas.openxmlformats.org/officeDocument/2006/relationships/image" Target="../media/image19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Relationship Id="rId12" Type="http://schemas.openxmlformats.org/officeDocument/2006/relationships/image" Target="../media/image206.png"/><Relationship Id="rId13" Type="http://schemas.openxmlformats.org/officeDocument/2006/relationships/image" Target="../media/image207.png"/><Relationship Id="rId14" Type="http://schemas.openxmlformats.org/officeDocument/2006/relationships/image" Target="../media/image208.png"/><Relationship Id="rId15" Type="http://schemas.openxmlformats.org/officeDocument/2006/relationships/image" Target="../media/image209.png"/><Relationship Id="rId16" Type="http://schemas.openxmlformats.org/officeDocument/2006/relationships/image" Target="../media/image210.png"/><Relationship Id="rId17" Type="http://schemas.openxmlformats.org/officeDocument/2006/relationships/image" Target="../media/image211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20" Type="http://schemas.openxmlformats.org/officeDocument/2006/relationships/image" Target="../media/image2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9" Type="http://schemas.openxmlformats.org/officeDocument/2006/relationships/image" Target="../media/image227.png"/><Relationship Id="rId10" Type="http://schemas.openxmlformats.org/officeDocument/2006/relationships/image" Target="../media/image228.png"/><Relationship Id="rId11" Type="http://schemas.openxmlformats.org/officeDocument/2006/relationships/image" Target="../media/image229.png"/><Relationship Id="rId12" Type="http://schemas.openxmlformats.org/officeDocument/2006/relationships/image" Target="../media/image230.png"/><Relationship Id="rId13" Type="http://schemas.openxmlformats.org/officeDocument/2006/relationships/image" Target="../media/image231.png"/><Relationship Id="rId14" Type="http://schemas.openxmlformats.org/officeDocument/2006/relationships/image" Target="../media/image232.png"/><Relationship Id="rId15" Type="http://schemas.openxmlformats.org/officeDocument/2006/relationships/image" Target="../media/image233.png"/><Relationship Id="rId16" Type="http://schemas.openxmlformats.org/officeDocument/2006/relationships/image" Target="../media/image234.png"/><Relationship Id="rId17" Type="http://schemas.openxmlformats.org/officeDocument/2006/relationships/image" Target="../media/image235.png"/><Relationship Id="rId18" Type="http://schemas.openxmlformats.org/officeDocument/2006/relationships/image" Target="../media/image236.png"/><Relationship Id="rId19" Type="http://schemas.openxmlformats.org/officeDocument/2006/relationships/image" Target="../media/image237.png"/><Relationship Id="rId20" Type="http://schemas.openxmlformats.org/officeDocument/2006/relationships/image" Target="../media/image238.png"/><Relationship Id="rId21" Type="http://schemas.openxmlformats.org/officeDocument/2006/relationships/image" Target="../media/image239.png"/><Relationship Id="rId22" Type="http://schemas.openxmlformats.org/officeDocument/2006/relationships/image" Target="../media/image240.png"/><Relationship Id="rId23" Type="http://schemas.openxmlformats.org/officeDocument/2006/relationships/image" Target="../media/image241.png"/><Relationship Id="rId24" Type="http://schemas.openxmlformats.org/officeDocument/2006/relationships/image" Target="../media/image242.png"/><Relationship Id="rId25" Type="http://schemas.openxmlformats.org/officeDocument/2006/relationships/image" Target="../media/image243.png"/><Relationship Id="rId26" Type="http://schemas.openxmlformats.org/officeDocument/2006/relationships/image" Target="../media/image244.png"/><Relationship Id="rId27" Type="http://schemas.openxmlformats.org/officeDocument/2006/relationships/image" Target="../media/image245.png"/><Relationship Id="rId28" Type="http://schemas.openxmlformats.org/officeDocument/2006/relationships/image" Target="../media/image24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Relationship Id="rId13" Type="http://schemas.openxmlformats.org/officeDocument/2006/relationships/image" Target="../media/image258.png"/><Relationship Id="rId14" Type="http://schemas.openxmlformats.org/officeDocument/2006/relationships/image" Target="../media/image259.png"/><Relationship Id="rId15" Type="http://schemas.openxmlformats.org/officeDocument/2006/relationships/image" Target="../media/image260.png"/><Relationship Id="rId16" Type="http://schemas.openxmlformats.org/officeDocument/2006/relationships/image" Target="../media/image261.png"/><Relationship Id="rId17" Type="http://schemas.openxmlformats.org/officeDocument/2006/relationships/image" Target="../media/image262.png"/><Relationship Id="rId18" Type="http://schemas.openxmlformats.org/officeDocument/2006/relationships/image" Target="../media/image26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072" y="1802161"/>
            <a:ext cx="7727250" cy="46761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38156" y="1797476"/>
            <a:ext cx="8890660" cy="9119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116" y="1249669"/>
            <a:ext cx="9919006" cy="1654487"/>
            <a:chOff x="388116" y="1249669"/>
            <a:chExt cx="9919006" cy="16544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116" y="1249669"/>
              <a:ext cx="9919006" cy="16544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54193" y="2989281"/>
            <a:ext cx="5288392" cy="4436205"/>
            <a:chOff x="2454193" y="2989281"/>
            <a:chExt cx="5288392" cy="44362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4193" y="2989281"/>
              <a:ext cx="5288392" cy="44362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224" y="0"/>
            <a:ext cx="10175673" cy="1251593"/>
            <a:chOff x="79224" y="0"/>
            <a:chExt cx="10175673" cy="125159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224" y="106792"/>
              <a:ext cx="10175673" cy="1018202"/>
              <a:chOff x="79224" y="106792"/>
              <a:chExt cx="10175673" cy="101820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224" y="106792"/>
                <a:ext cx="10175673" cy="101820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58" y="-584251"/>
              <a:ext cx="2290163" cy="270584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308" y="629300"/>
              <a:ext cx="1403865" cy="52037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624" y="247552"/>
              <a:ext cx="1629289" cy="57877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337926" y="744768"/>
              <a:ext cx="596760" cy="129628"/>
              <a:chOff x="4337926" y="744768"/>
              <a:chExt cx="596760" cy="12962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37926" y="744768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8641" y="487707"/>
              <a:ext cx="1005777" cy="32856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098388" y="745913"/>
              <a:ext cx="596760" cy="129628"/>
              <a:chOff x="5098388" y="745913"/>
              <a:chExt cx="596760" cy="12962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98388" y="745913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8285" y="369267"/>
              <a:ext cx="787701" cy="47258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5871429" y="744511"/>
              <a:ext cx="596760" cy="129628"/>
              <a:chOff x="5871429" y="744511"/>
              <a:chExt cx="596760" cy="12962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71429" y="74451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28669" y="451519"/>
              <a:ext cx="443796" cy="37047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445561" y="747999"/>
              <a:ext cx="596760" cy="129628"/>
              <a:chOff x="7445561" y="747999"/>
              <a:chExt cx="596760" cy="12962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445561" y="747999"/>
                <a:ext cx="596760" cy="12962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51067" y="747509"/>
              <a:ext cx="596760" cy="129628"/>
              <a:chOff x="8251067" y="747509"/>
              <a:chExt cx="596760" cy="12962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251067" y="747509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05887" y="493363"/>
              <a:ext cx="1015806" cy="35396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03448" y="479704"/>
              <a:ext cx="733844" cy="341901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016939" y="741760"/>
              <a:ext cx="596760" cy="129628"/>
              <a:chOff x="9016939" y="741760"/>
              <a:chExt cx="596760" cy="12962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016939" y="741760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60000">
              <a:off x="5810897" y="476611"/>
              <a:ext cx="783539" cy="35142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650553" y="755701"/>
              <a:ext cx="596760" cy="129628"/>
              <a:chOff x="6650553" y="755701"/>
              <a:chExt cx="596760" cy="12962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650553" y="75570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7066" y="493590"/>
              <a:ext cx="888968" cy="328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9619" y="1403448"/>
            <a:ext cx="4878120" cy="5807001"/>
            <a:chOff x="219619" y="1403448"/>
            <a:chExt cx="4878120" cy="5807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19" y="1403448"/>
              <a:ext cx="4878120" cy="5807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7619" y="1403448"/>
            <a:ext cx="4946890" cy="5856516"/>
            <a:chOff x="5347619" y="1403448"/>
            <a:chExt cx="4946890" cy="58565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7619" y="1403448"/>
              <a:ext cx="4946890" cy="58565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224" y="1415"/>
            <a:ext cx="10175673" cy="1248764"/>
            <a:chOff x="79224" y="1415"/>
            <a:chExt cx="10175673" cy="12487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224" y="106792"/>
              <a:ext cx="10175673" cy="1018202"/>
              <a:chOff x="79224" y="106792"/>
              <a:chExt cx="10175673" cy="101820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224" y="106792"/>
                <a:ext cx="10175673" cy="101820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58" y="-582836"/>
              <a:ext cx="2290163" cy="270584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308" y="629300"/>
              <a:ext cx="1403865" cy="52037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624" y="247552"/>
              <a:ext cx="1629289" cy="57877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337926" y="744768"/>
              <a:ext cx="596760" cy="129628"/>
              <a:chOff x="4337926" y="744768"/>
              <a:chExt cx="596760" cy="12962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37926" y="744768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8641" y="487707"/>
              <a:ext cx="1005777" cy="32856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098388" y="745913"/>
              <a:ext cx="596760" cy="129628"/>
              <a:chOff x="5098388" y="745913"/>
              <a:chExt cx="596760" cy="12962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98388" y="745913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8285" y="369267"/>
              <a:ext cx="787701" cy="47258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5871429" y="744511"/>
              <a:ext cx="596760" cy="129628"/>
              <a:chOff x="5871429" y="744511"/>
              <a:chExt cx="596760" cy="12962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71429" y="74451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28669" y="451519"/>
              <a:ext cx="443796" cy="37047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445561" y="747999"/>
              <a:ext cx="596760" cy="129628"/>
              <a:chOff x="7445561" y="747999"/>
              <a:chExt cx="596760" cy="12962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445561" y="747999"/>
                <a:ext cx="596760" cy="12962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51067" y="747509"/>
              <a:ext cx="596760" cy="129628"/>
              <a:chOff x="8251067" y="747509"/>
              <a:chExt cx="596760" cy="12962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251067" y="747509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05887" y="493363"/>
              <a:ext cx="1015806" cy="35396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03448" y="479704"/>
              <a:ext cx="733844" cy="341901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016939" y="741760"/>
              <a:ext cx="596760" cy="129628"/>
              <a:chOff x="9016939" y="741760"/>
              <a:chExt cx="596760" cy="12962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016939" y="741760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60000">
              <a:off x="5810897" y="476611"/>
              <a:ext cx="783539" cy="35142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650553" y="755701"/>
              <a:ext cx="596760" cy="129628"/>
              <a:chOff x="6650553" y="755701"/>
              <a:chExt cx="596760" cy="12962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650553" y="75570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7066" y="493590"/>
              <a:ext cx="888968" cy="328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7716" y="4660944"/>
            <a:ext cx="4547046" cy="2302659"/>
            <a:chOff x="5337716" y="4660944"/>
            <a:chExt cx="4547046" cy="23026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716" y="4660944"/>
              <a:ext cx="4547046" cy="23026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0425" y="1885993"/>
            <a:ext cx="4537143" cy="2477686"/>
            <a:chOff x="540425" y="1885993"/>
            <a:chExt cx="4537143" cy="24776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25" y="1885993"/>
              <a:ext cx="4537143" cy="2477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7619" y="1885993"/>
            <a:ext cx="4537143" cy="2511980"/>
            <a:chOff x="5347619" y="1885993"/>
            <a:chExt cx="4537143" cy="25119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7619" y="1885993"/>
              <a:ext cx="4537143" cy="25119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1246" y="4640962"/>
            <a:ext cx="4537143" cy="2455246"/>
            <a:chOff x="561246" y="4640962"/>
            <a:chExt cx="4537143" cy="24552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246" y="4640962"/>
              <a:ext cx="4537143" cy="24552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224" y="0"/>
            <a:ext cx="10175673" cy="1251593"/>
            <a:chOff x="79224" y="0"/>
            <a:chExt cx="10175673" cy="12515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224" y="106792"/>
              <a:ext cx="10175673" cy="1018202"/>
              <a:chOff x="79224" y="106792"/>
              <a:chExt cx="10175673" cy="101820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224" y="106792"/>
                <a:ext cx="10175673" cy="101820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58" y="-584251"/>
              <a:ext cx="2290163" cy="270584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8308" y="629300"/>
              <a:ext cx="1403865" cy="520379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1624" y="247552"/>
              <a:ext cx="1629289" cy="57877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337926" y="744768"/>
              <a:ext cx="596760" cy="129628"/>
              <a:chOff x="4337926" y="744768"/>
              <a:chExt cx="596760" cy="12962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37926" y="744768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8641" y="487707"/>
              <a:ext cx="1005777" cy="32856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098388" y="745913"/>
              <a:ext cx="596760" cy="129628"/>
              <a:chOff x="5098388" y="745913"/>
              <a:chExt cx="596760" cy="12962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098388" y="745913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8285" y="369267"/>
              <a:ext cx="787701" cy="47258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5871429" y="744511"/>
              <a:ext cx="596760" cy="129628"/>
              <a:chOff x="5871429" y="744511"/>
              <a:chExt cx="596760" cy="12962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871429" y="74451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28669" y="451519"/>
              <a:ext cx="443796" cy="37047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445561" y="747999"/>
              <a:ext cx="596760" cy="129628"/>
              <a:chOff x="7445561" y="747999"/>
              <a:chExt cx="596760" cy="12962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445561" y="747999"/>
                <a:ext cx="596760" cy="12962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251067" y="747509"/>
              <a:ext cx="596760" cy="129628"/>
              <a:chOff x="8251067" y="747509"/>
              <a:chExt cx="596760" cy="12962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251067" y="747509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05887" y="493363"/>
              <a:ext cx="1015806" cy="35396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03448" y="479704"/>
              <a:ext cx="733844" cy="341901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9016939" y="741760"/>
              <a:ext cx="596760" cy="129628"/>
              <a:chOff x="9016939" y="741760"/>
              <a:chExt cx="596760" cy="12962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016939" y="741760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60000">
              <a:off x="5810897" y="476611"/>
              <a:ext cx="783539" cy="351425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6650553" y="755701"/>
              <a:ext cx="596760" cy="129628"/>
              <a:chOff x="6650553" y="755701"/>
              <a:chExt cx="596760" cy="12962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650553" y="75570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37066" y="493590"/>
              <a:ext cx="888968" cy="328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9619" y="4335950"/>
            <a:ext cx="4969976" cy="2793240"/>
            <a:chOff x="219619" y="4335950"/>
            <a:chExt cx="4969976" cy="27932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19" y="4335950"/>
              <a:ext cx="4969976" cy="27932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8400" y="4734417"/>
            <a:ext cx="5104652" cy="2847294"/>
            <a:chOff x="3468400" y="4734417"/>
            <a:chExt cx="5104652" cy="28472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8400" y="4734417"/>
              <a:ext cx="5104652" cy="28472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9125" y="4197308"/>
            <a:ext cx="4642222" cy="2618689"/>
            <a:chOff x="7129125" y="4197308"/>
            <a:chExt cx="4642222" cy="26186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9125" y="4197308"/>
              <a:ext cx="4642222" cy="26186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9619" y="1473903"/>
            <a:ext cx="4405427" cy="2499354"/>
            <a:chOff x="219619" y="1473903"/>
            <a:chExt cx="4405427" cy="24993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619" y="1473903"/>
              <a:ext cx="4405427" cy="24993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98109" y="2274611"/>
            <a:ext cx="5363204" cy="3032490"/>
            <a:chOff x="3498109" y="2274611"/>
            <a:chExt cx="5363204" cy="30324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8109" y="2274611"/>
              <a:ext cx="5363204" cy="30324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45127" y="1473903"/>
            <a:ext cx="4537143" cy="2545649"/>
            <a:chOff x="7345127" y="1473903"/>
            <a:chExt cx="4537143" cy="25456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5127" y="1473903"/>
              <a:ext cx="4537143" cy="2545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224" y="0"/>
            <a:ext cx="10175673" cy="1251593"/>
            <a:chOff x="79224" y="0"/>
            <a:chExt cx="10175673" cy="125159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9224" y="106792"/>
              <a:ext cx="10175673" cy="1018202"/>
              <a:chOff x="79224" y="106792"/>
              <a:chExt cx="10175673" cy="101820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224" y="106792"/>
                <a:ext cx="10175673" cy="1018202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58" y="-584251"/>
              <a:ext cx="2290163" cy="270584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8308" y="629300"/>
              <a:ext cx="1403865" cy="52037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1624" y="247552"/>
              <a:ext cx="1629289" cy="57877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337926" y="744768"/>
              <a:ext cx="596760" cy="129628"/>
              <a:chOff x="4337926" y="744768"/>
              <a:chExt cx="596760" cy="12962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337926" y="744768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48641" y="487707"/>
              <a:ext cx="1005777" cy="32856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5098388" y="745913"/>
              <a:ext cx="596760" cy="129628"/>
              <a:chOff x="5098388" y="745913"/>
              <a:chExt cx="596760" cy="12962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98388" y="745913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58285" y="369267"/>
              <a:ext cx="787701" cy="47258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5871429" y="744511"/>
              <a:ext cx="596760" cy="129628"/>
              <a:chOff x="5871429" y="744511"/>
              <a:chExt cx="596760" cy="12962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71429" y="74451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28669" y="451519"/>
              <a:ext cx="443796" cy="370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445561" y="747999"/>
              <a:ext cx="596760" cy="129628"/>
              <a:chOff x="7445561" y="747999"/>
              <a:chExt cx="596760" cy="12962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445561" y="747999"/>
                <a:ext cx="596760" cy="12962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251067" y="747509"/>
              <a:ext cx="596760" cy="129628"/>
              <a:chOff x="8251067" y="747509"/>
              <a:chExt cx="596760" cy="12962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251067" y="747509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05887" y="493363"/>
              <a:ext cx="1015806" cy="35396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03448" y="479704"/>
              <a:ext cx="733844" cy="341901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9016939" y="741760"/>
              <a:ext cx="596760" cy="129628"/>
              <a:chOff x="9016939" y="741760"/>
              <a:chExt cx="596760" cy="12962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016939" y="741760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60000">
              <a:off x="5810897" y="476611"/>
              <a:ext cx="783539" cy="351425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6650553" y="755701"/>
              <a:ext cx="596760" cy="129628"/>
              <a:chOff x="6650553" y="755701"/>
              <a:chExt cx="596760" cy="12962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650553" y="75570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37066" y="493590"/>
              <a:ext cx="888968" cy="328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3016" y="1269985"/>
            <a:ext cx="9083024" cy="6068137"/>
            <a:chOff x="713016" y="1269985"/>
            <a:chExt cx="9083024" cy="60681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016" y="1269985"/>
              <a:ext cx="9083024" cy="60681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224" y="1415"/>
            <a:ext cx="10175673" cy="1248764"/>
            <a:chOff x="79224" y="1415"/>
            <a:chExt cx="10175673" cy="12487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224" y="106792"/>
              <a:ext cx="10175673" cy="1018202"/>
              <a:chOff x="79224" y="106792"/>
              <a:chExt cx="10175673" cy="101820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224" y="106792"/>
                <a:ext cx="10175673" cy="1018202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58" y="-582836"/>
              <a:ext cx="2290163" cy="270584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308" y="629300"/>
              <a:ext cx="2336826" cy="52069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1624" y="247552"/>
              <a:ext cx="1629289" cy="5787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337926" y="744768"/>
              <a:ext cx="596760" cy="129628"/>
              <a:chOff x="4337926" y="744768"/>
              <a:chExt cx="596760" cy="12962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37926" y="744768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8641" y="487707"/>
              <a:ext cx="1005777" cy="32856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098388" y="745913"/>
              <a:ext cx="596760" cy="129628"/>
              <a:chOff x="5098388" y="745913"/>
              <a:chExt cx="596760" cy="12962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98388" y="745913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8285" y="369267"/>
              <a:ext cx="787701" cy="47258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871429" y="744511"/>
              <a:ext cx="596760" cy="129628"/>
              <a:chOff x="5871429" y="744511"/>
              <a:chExt cx="596760" cy="12962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71429" y="74451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8669" y="451519"/>
              <a:ext cx="443796" cy="37047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445561" y="747999"/>
              <a:ext cx="596760" cy="129628"/>
              <a:chOff x="7445561" y="747999"/>
              <a:chExt cx="596760" cy="12962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45561" y="747999"/>
                <a:ext cx="596760" cy="12962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51067" y="747509"/>
              <a:ext cx="596760" cy="129628"/>
              <a:chOff x="8251067" y="747509"/>
              <a:chExt cx="596760" cy="12962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251067" y="747509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05887" y="493363"/>
              <a:ext cx="1015806" cy="35396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03448" y="479704"/>
              <a:ext cx="733844" cy="34190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016939" y="741760"/>
              <a:ext cx="596760" cy="129628"/>
              <a:chOff x="9016939" y="741760"/>
              <a:chExt cx="596760" cy="12962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016939" y="741760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60000">
              <a:off x="5810897" y="476611"/>
              <a:ext cx="783539" cy="3514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650553" y="755701"/>
              <a:ext cx="596760" cy="129628"/>
              <a:chOff x="6650553" y="755701"/>
              <a:chExt cx="596760" cy="12962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650553" y="75570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37066" y="493590"/>
              <a:ext cx="888968" cy="328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0311" y="1250179"/>
            <a:ext cx="9163657" cy="6053385"/>
            <a:chOff x="640311" y="1250179"/>
            <a:chExt cx="9163657" cy="60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311" y="1250179"/>
              <a:ext cx="9163657" cy="6053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224" y="1415"/>
            <a:ext cx="10175673" cy="1248764"/>
            <a:chOff x="79224" y="1415"/>
            <a:chExt cx="10175673" cy="12487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224" y="106792"/>
              <a:ext cx="10175673" cy="1018202"/>
              <a:chOff x="79224" y="106792"/>
              <a:chExt cx="10175673" cy="101820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224" y="106792"/>
                <a:ext cx="10175673" cy="1018202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58" y="-582836"/>
              <a:ext cx="2290163" cy="270584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308" y="629300"/>
              <a:ext cx="2336826" cy="52069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1624" y="247552"/>
              <a:ext cx="1629289" cy="5787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337926" y="744768"/>
              <a:ext cx="596760" cy="129628"/>
              <a:chOff x="4337926" y="744768"/>
              <a:chExt cx="596760" cy="12962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37926" y="744768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8641" y="487707"/>
              <a:ext cx="1005777" cy="32856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098388" y="745913"/>
              <a:ext cx="596760" cy="129628"/>
              <a:chOff x="5098388" y="745913"/>
              <a:chExt cx="596760" cy="12962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98388" y="745913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8285" y="369267"/>
              <a:ext cx="787701" cy="47258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871429" y="744511"/>
              <a:ext cx="596760" cy="129628"/>
              <a:chOff x="5871429" y="744511"/>
              <a:chExt cx="596760" cy="12962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71429" y="74451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8669" y="451519"/>
              <a:ext cx="443796" cy="37047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445561" y="747999"/>
              <a:ext cx="596760" cy="129628"/>
              <a:chOff x="7445561" y="747999"/>
              <a:chExt cx="596760" cy="12962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45561" y="747999"/>
                <a:ext cx="596760" cy="12962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51067" y="747509"/>
              <a:ext cx="596760" cy="129628"/>
              <a:chOff x="8251067" y="747509"/>
              <a:chExt cx="596760" cy="12962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251067" y="747509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05887" y="493363"/>
              <a:ext cx="1015806" cy="35396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03448" y="479704"/>
              <a:ext cx="733844" cy="34190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016939" y="741760"/>
              <a:ext cx="596760" cy="129628"/>
              <a:chOff x="9016939" y="741760"/>
              <a:chExt cx="596760" cy="12962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016939" y="741760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60000">
              <a:off x="5810897" y="476611"/>
              <a:ext cx="783539" cy="3514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650553" y="755701"/>
              <a:ext cx="596760" cy="129628"/>
              <a:chOff x="6650553" y="755701"/>
              <a:chExt cx="596760" cy="12962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650553" y="755701"/>
                <a:ext cx="596760" cy="129628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37066" y="493590"/>
              <a:ext cx="888968" cy="328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2914" y="883763"/>
            <a:ext cx="8929410" cy="5794379"/>
            <a:chOff x="882914" y="883763"/>
            <a:chExt cx="8929410" cy="57943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08" y="2021897"/>
              <a:ext cx="5481756" cy="187697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5405028" y="883763"/>
              <a:ext cx="4407296" cy="1855471"/>
              <a:chOff x="5405028" y="883763"/>
              <a:chExt cx="4407296" cy="185547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405028" y="883763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405028" y="2850431"/>
              <a:ext cx="4407296" cy="1855471"/>
              <a:chOff x="5405028" y="2850431"/>
              <a:chExt cx="4407296" cy="185547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05028" y="2850431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405028" y="4822671"/>
              <a:ext cx="4407296" cy="1855471"/>
              <a:chOff x="5405028" y="4822671"/>
              <a:chExt cx="4407296" cy="185547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05028" y="4822671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82914" y="4822671"/>
              <a:ext cx="4407296" cy="1855471"/>
              <a:chOff x="882914" y="4822671"/>
              <a:chExt cx="4407296" cy="185547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82914" y="4822671"/>
                <a:ext cx="4407296" cy="185547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9619" y="175734"/>
            <a:ext cx="10175673" cy="1018202"/>
            <a:chOff x="219619" y="175734"/>
            <a:chExt cx="10175673" cy="1018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19" y="175734"/>
              <a:ext cx="10175673" cy="10182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983" y="1674150"/>
            <a:ext cx="1547648" cy="1547648"/>
            <a:chOff x="1095983" y="1674150"/>
            <a:chExt cx="1547648" cy="1547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983" y="1674150"/>
              <a:ext cx="1547648" cy="1547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296" y="4360410"/>
            <a:ext cx="1370838" cy="1305514"/>
            <a:chOff x="1184296" y="4360410"/>
            <a:chExt cx="1370838" cy="13055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296" y="4360410"/>
              <a:ext cx="1370838" cy="13055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63" y="-580141"/>
            <a:ext cx="2279973" cy="27072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3299" y="614292"/>
            <a:ext cx="3344450" cy="6557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1623" y="247552"/>
            <a:ext cx="1629345" cy="5763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33167" y="2490709"/>
            <a:ext cx="579835" cy="188114"/>
            <a:chOff x="4033167" y="2490709"/>
            <a:chExt cx="579835" cy="1881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33167" y="2490709"/>
              <a:ext cx="579835" cy="1881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38690" y="2477830"/>
            <a:ext cx="579835" cy="188114"/>
            <a:chOff x="5838690" y="2477830"/>
            <a:chExt cx="579835" cy="1881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8690" y="2477830"/>
              <a:ext cx="579835" cy="1881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85910" y="2292767"/>
            <a:ext cx="1485018" cy="7581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70967" y="2268665"/>
            <a:ext cx="1494275" cy="7688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50491" y="2290586"/>
            <a:ext cx="1803065" cy="7581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60802" y="1300191"/>
            <a:ext cx="1533162" cy="13768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05345" y="5373175"/>
            <a:ext cx="579835" cy="188114"/>
            <a:chOff x="4505345" y="5373175"/>
            <a:chExt cx="579835" cy="1881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05345" y="5373175"/>
              <a:ext cx="579835" cy="1881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45792" y="5364541"/>
            <a:ext cx="579835" cy="188114"/>
            <a:chOff x="6345792" y="5364541"/>
            <a:chExt cx="579835" cy="1881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45792" y="5364541"/>
              <a:ext cx="579835" cy="1881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35422" y="5136500"/>
            <a:ext cx="2420494" cy="77052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10569" y="5166813"/>
            <a:ext cx="1475228" cy="76885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36776" y="4703071"/>
            <a:ext cx="2823314" cy="6729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41757" y="4228208"/>
            <a:ext cx="1552209" cy="13577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21338" y="5182586"/>
            <a:ext cx="1820961" cy="75813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246260" y="5355017"/>
            <a:ext cx="579835" cy="188114"/>
            <a:chOff x="8246260" y="5355017"/>
            <a:chExt cx="579835" cy="1881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46260" y="5355017"/>
              <a:ext cx="579835" cy="1881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93541" y="5166813"/>
            <a:ext cx="1829618" cy="76885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181314" y="5836686"/>
            <a:ext cx="3678789" cy="1107119"/>
            <a:chOff x="3181314" y="5836686"/>
            <a:chExt cx="3678789" cy="110711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78987" y="5754216"/>
              <a:ext cx="1601641" cy="62637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78987" y="6153326"/>
              <a:ext cx="2698841" cy="626375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87940" y="6542406"/>
              <a:ext cx="3759213" cy="62637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047030" y="2832630"/>
            <a:ext cx="5367728" cy="60578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49020" y="3198563"/>
            <a:ext cx="5416337" cy="60578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049021" y="3563878"/>
            <a:ext cx="6775108" cy="6057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9619" y="175734"/>
            <a:ext cx="10175673" cy="1018202"/>
            <a:chOff x="219619" y="175734"/>
            <a:chExt cx="10175673" cy="1018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19" y="175734"/>
              <a:ext cx="10175673" cy="10182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2438" y="5780892"/>
            <a:ext cx="1073497" cy="1073497"/>
            <a:chOff x="1332438" y="5780892"/>
            <a:chExt cx="1073497" cy="1073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438" y="5780892"/>
              <a:ext cx="1073497" cy="1073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4184" y="3663802"/>
            <a:ext cx="1269936" cy="1204971"/>
            <a:chOff x="1154184" y="3663802"/>
            <a:chExt cx="1269936" cy="12049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4184" y="3663802"/>
              <a:ext cx="1269936" cy="12049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8681" y="1781313"/>
            <a:ext cx="1166098" cy="1063676"/>
            <a:chOff x="1068681" y="1781313"/>
            <a:chExt cx="1166098" cy="10636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681" y="1781313"/>
              <a:ext cx="1166098" cy="10636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63" y="-580141"/>
            <a:ext cx="2279973" cy="27072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3299" y="614292"/>
            <a:ext cx="6073031" cy="6557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1623" y="247552"/>
            <a:ext cx="1629345" cy="5763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6711" y="5384659"/>
            <a:ext cx="2189003" cy="12516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9772" y="6171030"/>
            <a:ext cx="4937593" cy="6336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69772" y="6563926"/>
            <a:ext cx="1670479" cy="64224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82849" y="3329296"/>
            <a:ext cx="1576838" cy="13211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90957" y="4134862"/>
            <a:ext cx="2782132" cy="62634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70620" y="1444073"/>
            <a:ext cx="2237028" cy="11887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91330" y="2200816"/>
            <a:ext cx="3510698" cy="62637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91330" y="2553140"/>
            <a:ext cx="5230260" cy="6263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00425" y="2906225"/>
            <a:ext cx="3977346" cy="62637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91386" y="4458291"/>
            <a:ext cx="2698571" cy="6263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2914" y="883763"/>
            <a:ext cx="8929410" cy="5794379"/>
            <a:chOff x="882914" y="883763"/>
            <a:chExt cx="8929410" cy="57943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32" y="2023380"/>
              <a:ext cx="5405567" cy="1876976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5405028" y="883763"/>
              <a:ext cx="4407296" cy="1855471"/>
              <a:chOff x="5405028" y="883763"/>
              <a:chExt cx="4407296" cy="185547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405028" y="883763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405028" y="2850431"/>
              <a:ext cx="4407296" cy="1855471"/>
              <a:chOff x="5405028" y="2850431"/>
              <a:chExt cx="4407296" cy="185547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05028" y="2850431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405028" y="4822671"/>
              <a:ext cx="4407296" cy="1855471"/>
              <a:chOff x="5405028" y="4822671"/>
              <a:chExt cx="4407296" cy="185547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05028" y="4822671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82914" y="4822671"/>
              <a:ext cx="4407296" cy="1855471"/>
              <a:chOff x="882914" y="4822671"/>
              <a:chExt cx="4407296" cy="185547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82914" y="4822671"/>
                <a:ext cx="4407296" cy="185547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50095" y="3461066"/>
            <a:ext cx="860402" cy="860402"/>
            <a:chOff x="5950095" y="3461066"/>
            <a:chExt cx="860402" cy="8604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0095" y="3461066"/>
              <a:ext cx="860402" cy="8604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50095" y="5194810"/>
            <a:ext cx="860402" cy="860402"/>
            <a:chOff x="5950095" y="5194810"/>
            <a:chExt cx="860402" cy="8604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0095" y="5194810"/>
              <a:ext cx="860402" cy="8604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536" y="3829546"/>
            <a:ext cx="1884075" cy="5206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5853" y="3493871"/>
            <a:ext cx="1629460" cy="5765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2536" y="5572774"/>
            <a:ext cx="1034427" cy="5206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5853" y="5238655"/>
            <a:ext cx="1629460" cy="5765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3888" y="3827984"/>
            <a:ext cx="1403313" cy="5206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7204" y="3493871"/>
            <a:ext cx="1629460" cy="5765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3888" y="5572774"/>
            <a:ext cx="1034427" cy="5206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17204" y="5265197"/>
            <a:ext cx="1629460" cy="5765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6330" y="5194810"/>
            <a:ext cx="860402" cy="860402"/>
            <a:chOff x="1276330" y="5194810"/>
            <a:chExt cx="860402" cy="8604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6330" y="5194810"/>
              <a:ext cx="860402" cy="8604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6330" y="3461066"/>
            <a:ext cx="860402" cy="860402"/>
            <a:chOff x="1276330" y="3461066"/>
            <a:chExt cx="860402" cy="8604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6330" y="3461066"/>
              <a:ext cx="860402" cy="8604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624" y="750635"/>
            <a:ext cx="10889501" cy="2015755"/>
            <a:chOff x="-93624" y="750635"/>
            <a:chExt cx="10889501" cy="20157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93624" y="750635"/>
              <a:ext cx="10889501" cy="20157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00974" y="1145759"/>
            <a:ext cx="5350591" cy="18252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75684" y="3625410"/>
            <a:ext cx="460257" cy="502624"/>
            <a:chOff x="1475684" y="3625410"/>
            <a:chExt cx="460257" cy="5026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5684" y="3625410"/>
              <a:ext cx="460257" cy="5026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24389" y="5425440"/>
            <a:ext cx="511815" cy="399142"/>
            <a:chOff x="6124389" y="5425440"/>
            <a:chExt cx="511815" cy="3991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4389" y="5425440"/>
              <a:ext cx="511815" cy="3991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5052" y="5393531"/>
            <a:ext cx="462960" cy="462960"/>
            <a:chOff x="1475052" y="5393531"/>
            <a:chExt cx="462960" cy="4629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5052" y="5393531"/>
              <a:ext cx="462960" cy="4629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66221" y="3609529"/>
            <a:ext cx="428150" cy="563476"/>
            <a:chOff x="6166221" y="3609529"/>
            <a:chExt cx="428150" cy="56347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6221" y="3609529"/>
              <a:ext cx="428150" cy="563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0201" y="883763"/>
            <a:ext cx="8994836" cy="5794379"/>
            <a:chOff x="850201" y="883763"/>
            <a:chExt cx="8994836" cy="57943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38" y="1396722"/>
              <a:ext cx="5421080" cy="321142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5437742" y="883763"/>
              <a:ext cx="4407296" cy="1855471"/>
              <a:chOff x="5437742" y="883763"/>
              <a:chExt cx="4407296" cy="185547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437742" y="883763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437742" y="2850431"/>
              <a:ext cx="4407296" cy="1855471"/>
              <a:chOff x="5437742" y="2850431"/>
              <a:chExt cx="4407296" cy="185547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37742" y="2850431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437742" y="4822671"/>
              <a:ext cx="4407296" cy="1855471"/>
              <a:chOff x="5437742" y="4822671"/>
              <a:chExt cx="4407296" cy="185547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37742" y="4822671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5628" y="4822671"/>
              <a:ext cx="4407296" cy="1855471"/>
              <a:chOff x="915628" y="4822671"/>
              <a:chExt cx="4407296" cy="185547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5628" y="4822671"/>
                <a:ext cx="4407296" cy="185547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0256" y="1772985"/>
            <a:ext cx="978398" cy="5250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712" y="949702"/>
            <a:ext cx="1497202" cy="5765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9384" y="3676860"/>
            <a:ext cx="1562561" cy="8496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3801" y="-284"/>
            <a:ext cx="2605643" cy="1102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74873" y="3634608"/>
            <a:ext cx="1070778" cy="17761"/>
            <a:chOff x="1574873" y="3634608"/>
            <a:chExt cx="1070778" cy="177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4873" y="3634608"/>
              <a:ext cx="1070778" cy="177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458" y="2431026"/>
            <a:ext cx="1106192" cy="1106192"/>
            <a:chOff x="1539458" y="2431026"/>
            <a:chExt cx="1106192" cy="11061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458" y="2431026"/>
              <a:ext cx="1106192" cy="110619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63603" y="3675746"/>
            <a:ext cx="1654751" cy="8491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61306" y="3633299"/>
            <a:ext cx="1070778" cy="17761"/>
            <a:chOff x="4861306" y="3633299"/>
            <a:chExt cx="1070778" cy="177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306" y="3633299"/>
              <a:ext cx="1070778" cy="177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5891" y="2429716"/>
            <a:ext cx="1106192" cy="1106192"/>
            <a:chOff x="4825891" y="2429716"/>
            <a:chExt cx="1106192" cy="11061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5891" y="2429716"/>
              <a:ext cx="1106192" cy="110619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70260" y="3677050"/>
            <a:ext cx="1543741" cy="8491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75829" y="3634608"/>
            <a:ext cx="1070778" cy="17761"/>
            <a:chOff x="8375829" y="3634608"/>
            <a:chExt cx="1070778" cy="177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5829" y="3634608"/>
              <a:ext cx="1070778" cy="177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40414" y="2431026"/>
            <a:ext cx="1106192" cy="1106192"/>
            <a:chOff x="8340414" y="2431026"/>
            <a:chExt cx="1106192" cy="11061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40414" y="2431026"/>
              <a:ext cx="1106192" cy="110619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6946" y="5911584"/>
            <a:ext cx="1543741" cy="8491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22514" y="5869146"/>
            <a:ext cx="1070778" cy="17761"/>
            <a:chOff x="1522514" y="5869146"/>
            <a:chExt cx="1070778" cy="177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2514" y="5869146"/>
              <a:ext cx="1070778" cy="177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7099" y="4665563"/>
            <a:ext cx="1106192" cy="1106192"/>
            <a:chOff x="1487099" y="4665563"/>
            <a:chExt cx="1106192" cy="110619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87099" y="4665563"/>
              <a:ext cx="1106192" cy="110619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03374" y="5910279"/>
            <a:ext cx="1543741" cy="84919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08946" y="5867836"/>
            <a:ext cx="1070778" cy="17761"/>
            <a:chOff x="4808946" y="5867836"/>
            <a:chExt cx="1070778" cy="1776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08946" y="5867836"/>
              <a:ext cx="1070778" cy="177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73532" y="4664254"/>
            <a:ext cx="1106192" cy="1106192"/>
            <a:chOff x="4773532" y="4664254"/>
            <a:chExt cx="1106192" cy="110619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73532" y="4664254"/>
              <a:ext cx="1106192" cy="110619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17898" y="5911584"/>
            <a:ext cx="1553265" cy="8491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323470" y="5869146"/>
            <a:ext cx="1070778" cy="17761"/>
            <a:chOff x="8323470" y="5869146"/>
            <a:chExt cx="1070778" cy="1776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23470" y="5869146"/>
              <a:ext cx="1070778" cy="177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88055" y="4665563"/>
            <a:ext cx="1106192" cy="1106192"/>
            <a:chOff x="8288055" y="4665563"/>
            <a:chExt cx="1106192" cy="11061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88055" y="4665563"/>
              <a:ext cx="1106192" cy="11061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812230" y="2117598"/>
            <a:ext cx="1070778" cy="17761"/>
            <a:chOff x="4812230" y="2117598"/>
            <a:chExt cx="1070778" cy="1776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12230" y="2117598"/>
              <a:ext cx="1070778" cy="17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2914" y="883763"/>
            <a:ext cx="8929410" cy="5794379"/>
            <a:chOff x="882914" y="883763"/>
            <a:chExt cx="8929410" cy="57943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499" y="2158375"/>
              <a:ext cx="5121814" cy="1805329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5405028" y="883763"/>
              <a:ext cx="4407296" cy="1855471"/>
              <a:chOff x="5405028" y="883763"/>
              <a:chExt cx="4407296" cy="185547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405028" y="883763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405028" y="2850431"/>
              <a:ext cx="4407296" cy="1855471"/>
              <a:chOff x="5405028" y="2850431"/>
              <a:chExt cx="4407296" cy="185547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05028" y="2850431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405028" y="4822671"/>
              <a:ext cx="4407296" cy="1855471"/>
              <a:chOff x="5405028" y="4822671"/>
              <a:chExt cx="4407296" cy="185547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05028" y="4822671"/>
                <a:ext cx="4407296" cy="18554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82914" y="4822671"/>
              <a:ext cx="4407296" cy="1855471"/>
              <a:chOff x="882914" y="4822671"/>
              <a:chExt cx="4407296" cy="185547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82914" y="4822671"/>
                <a:ext cx="4407296" cy="185547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9619" y="175734"/>
            <a:ext cx="10175673" cy="900126"/>
            <a:chOff x="219619" y="175734"/>
            <a:chExt cx="10175673" cy="900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19" y="175734"/>
              <a:ext cx="10175673" cy="900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51" y="-587327"/>
            <a:ext cx="2247630" cy="27150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308" y="629300"/>
            <a:ext cx="1403865" cy="52037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1623" y="247552"/>
            <a:ext cx="1629917" cy="5781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7368" y="3883735"/>
            <a:ext cx="9880502" cy="94654"/>
            <a:chOff x="407368" y="3883735"/>
            <a:chExt cx="9880502" cy="946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368" y="3883735"/>
              <a:ext cx="9880502" cy="946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440" y="1341634"/>
            <a:ext cx="9940325" cy="57725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347918" y="3770689"/>
            <a:ext cx="13681778" cy="16598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9619" y="175734"/>
            <a:ext cx="10175673" cy="1018202"/>
            <a:chOff x="219619" y="175734"/>
            <a:chExt cx="10175673" cy="1018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19" y="175734"/>
              <a:ext cx="10175673" cy="10182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58" y="-584251"/>
            <a:ext cx="2290163" cy="27058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308" y="629300"/>
            <a:ext cx="1403865" cy="52037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1624" y="247552"/>
            <a:ext cx="1629289" cy="5787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4790" y="2458874"/>
            <a:ext cx="9880502" cy="94654"/>
            <a:chOff x="514790" y="2458874"/>
            <a:chExt cx="9880502" cy="946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790" y="2458874"/>
              <a:ext cx="9880502" cy="946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1866" y="1780288"/>
            <a:ext cx="3208132" cy="12514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45631" y="3444646"/>
            <a:ext cx="4749661" cy="3114286"/>
            <a:chOff x="5645631" y="3444646"/>
            <a:chExt cx="4749661" cy="3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5631" y="3444646"/>
              <a:ext cx="4749661" cy="3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8745" y="3950735"/>
            <a:ext cx="4660498" cy="21360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4790" y="3342105"/>
            <a:ext cx="3957056" cy="3319366"/>
            <a:chOff x="514790" y="3342105"/>
            <a:chExt cx="3957056" cy="33193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4790" y="3342105"/>
              <a:ext cx="3957056" cy="33193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3853" y="3254400"/>
            <a:ext cx="2734126" cy="2071967"/>
            <a:chOff x="503853" y="3254400"/>
            <a:chExt cx="2734126" cy="20719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853" y="3254400"/>
              <a:ext cx="2734126" cy="20719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3853" y="2886863"/>
            <a:ext cx="2734126" cy="367537"/>
            <a:chOff x="503853" y="2886863"/>
            <a:chExt cx="2734126" cy="3675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53" y="2886863"/>
              <a:ext cx="2734126" cy="3675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9013" y="2786822"/>
            <a:ext cx="1556177" cy="9627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825" y="3933251"/>
            <a:ext cx="3132576" cy="8235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57828" y="3254400"/>
            <a:ext cx="2734126" cy="2071967"/>
            <a:chOff x="3857828" y="3254400"/>
            <a:chExt cx="2734126" cy="20719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7828" y="3254400"/>
              <a:ext cx="2734126" cy="20719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57828" y="2886863"/>
            <a:ext cx="2734126" cy="367537"/>
            <a:chOff x="3857828" y="2886863"/>
            <a:chExt cx="2734126" cy="3675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57828" y="2886863"/>
              <a:ext cx="2734126" cy="36753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32984" y="2786813"/>
            <a:ext cx="1584749" cy="9627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57901" y="3920730"/>
            <a:ext cx="3552519" cy="10759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45408" y="3254400"/>
            <a:ext cx="2734126" cy="2071967"/>
            <a:chOff x="7345408" y="3254400"/>
            <a:chExt cx="2734126" cy="20719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45408" y="3254400"/>
              <a:ext cx="2734126" cy="20719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45408" y="2886863"/>
            <a:ext cx="2734126" cy="367537"/>
            <a:chOff x="7345408" y="2886863"/>
            <a:chExt cx="2734126" cy="3675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5408" y="2886863"/>
              <a:ext cx="2734126" cy="36753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41518" y="2786813"/>
            <a:ext cx="3653292" cy="9627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69958" y="3794710"/>
            <a:ext cx="3112557" cy="13283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9619" y="175734"/>
            <a:ext cx="10175673" cy="1018202"/>
            <a:chOff x="219619" y="175734"/>
            <a:chExt cx="10175673" cy="10182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9619" y="175734"/>
              <a:ext cx="10175673" cy="101820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58" y="-584251"/>
            <a:ext cx="2290163" cy="270584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28308" y="629300"/>
            <a:ext cx="1403865" cy="52037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21624" y="247552"/>
            <a:ext cx="1629289" cy="578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733" y="1907018"/>
            <a:ext cx="9653773" cy="4547958"/>
            <a:chOff x="520733" y="1907018"/>
            <a:chExt cx="9653773" cy="45479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733" y="1907018"/>
              <a:ext cx="9653773" cy="45479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8162" y="4715735"/>
            <a:ext cx="709247" cy="57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9619" y="175734"/>
            <a:ext cx="10175673" cy="1018202"/>
            <a:chOff x="219619" y="175734"/>
            <a:chExt cx="10175673" cy="1018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619" y="175734"/>
              <a:ext cx="10175673" cy="10182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58" y="-584251"/>
            <a:ext cx="2290163" cy="27058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7824" y="638816"/>
            <a:ext cx="2266857" cy="4380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1624" y="247552"/>
            <a:ext cx="1629289" cy="578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2023-09-20T10:33:15Z</dcterms:created>
  <dcterms:modified xsi:type="dcterms:W3CDTF">2023-09-20T10:33:15Z</dcterms:modified>
</cp:coreProperties>
</file>